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372" r:id="rId3"/>
    <p:sldId id="257" r:id="rId4"/>
    <p:sldId id="301" r:id="rId5"/>
    <p:sldId id="373" r:id="rId6"/>
    <p:sldId id="259" r:id="rId7"/>
    <p:sldId id="267" r:id="rId8"/>
    <p:sldId id="258" r:id="rId9"/>
    <p:sldId id="367" r:id="rId10"/>
    <p:sldId id="289" r:id="rId11"/>
    <p:sldId id="375" r:id="rId12"/>
    <p:sldId id="3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A83E8-23EB-4876-B40C-9ECE1E7B359A}" v="33" dt="2024-12-21T03:37:46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8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ping Gong" userId="94a6d169-255b-495b-b190-ebd252ab19dc" providerId="ADAL" clId="{0DAA83E8-23EB-4876-B40C-9ECE1E7B359A}"/>
    <pc:docChg chg="undo custSel addSld delSld modSld sldOrd">
      <pc:chgData name="Xiping Gong" userId="94a6d169-255b-495b-b190-ebd252ab19dc" providerId="ADAL" clId="{0DAA83E8-23EB-4876-B40C-9ECE1E7B359A}" dt="2024-12-21T03:37:46.484" v="100" actId="5736"/>
      <pc:docMkLst>
        <pc:docMk/>
      </pc:docMkLst>
      <pc:sldChg chg="new del">
        <pc:chgData name="Xiping Gong" userId="94a6d169-255b-495b-b190-ebd252ab19dc" providerId="ADAL" clId="{0DAA83E8-23EB-4876-B40C-9ECE1E7B359A}" dt="2024-12-20T01:43:44.965" v="2" actId="47"/>
        <pc:sldMkLst>
          <pc:docMk/>
          <pc:sldMk cId="3650957141" sldId="256"/>
        </pc:sldMkLst>
      </pc:sldChg>
      <pc:sldChg chg="addSp modSp new">
        <pc:chgData name="Xiping Gong" userId="94a6d169-255b-495b-b190-ebd252ab19dc" providerId="ADAL" clId="{0DAA83E8-23EB-4876-B40C-9ECE1E7B359A}" dt="2024-12-20T19:17:09.372" v="8"/>
        <pc:sldMkLst>
          <pc:docMk/>
          <pc:sldMk cId="3292226728" sldId="257"/>
        </pc:sldMkLst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" creationId="{A1430D7B-0997-0C70-7B50-A1DD6C16B42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" creationId="{C2C4DF72-8AAA-89A9-AA25-51EE9102D791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3" creationId="{475B2093-72EF-0EA8-40E1-779A52D975E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6" creationId="{03A31995-96D8-9328-C1FF-20072345C2BA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7" creationId="{4D8C5D2A-6052-1BDA-7830-BE246E6729F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8" creationId="{AFD00513-479A-60DB-3F59-405F025CA425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9" creationId="{40D642A9-9D7D-B2FA-8004-388282FCF01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0" creationId="{0828E38E-EDB5-70C6-B875-4B3577050726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1" creationId="{CAB9A3AA-E7E6-8A31-99C2-F16A47AC233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2" creationId="{7F3D8592-5469-5867-DB00-847B04142BC1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3" creationId="{3C68AB32-349B-D46E-DE3C-0C1CD12DD5EF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4" creationId="{4F2FAD3F-656D-161E-986C-93F2F15F9E1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5" creationId="{05B3BC3F-037B-E8BB-4891-E2EE9A8D38E3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6" creationId="{C9934E33-D564-D59B-6E80-86FC99D4491F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7" creationId="{B9136584-3944-18CF-777F-911F4AFC6A5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8" creationId="{74C61778-E3E9-5288-0148-2F739FA85BA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29" creationId="{C7AEF235-049D-FA86-6966-DB27478A947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0" creationId="{A400FDF6-1632-436E-D591-B796660B4746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1" creationId="{B26E5356-0D06-886F-EAA9-028A906E023F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2" creationId="{A83456F0-3004-9177-F9EB-46E9CF8749AC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3" creationId="{BB1F17D6-1D19-F82A-B4C2-C590ED1C1DFC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4" creationId="{440504ED-9544-730C-AC93-C3D17E1AD9B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5" creationId="{134BF755-D2AA-2664-5B96-8F97BB5DE7E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6" creationId="{8EE9FD22-82A0-13BD-15A2-F7823605FD3C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7" creationId="{F9EEF13A-1E86-A14D-7BB4-0A9328CC53E7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8" creationId="{3FB42C8E-3928-7056-5354-15B7155B41A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39" creationId="{8E094C7C-C2EF-790A-D918-9DA9B4EA9BAF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41" creationId="{2ACFCAD6-50FB-9E26-EE80-25327F9C47EA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42" creationId="{A3145FEA-E9B8-8AFA-BF57-152FE638D167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43" creationId="{4E44631A-24B3-2AE1-F5BA-F233210AEC80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44" creationId="{AEFD0431-078B-6A87-332C-DCBD0D2174B7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45" creationId="{B082AEBD-2B9B-EA90-0DA8-B0D456D1A2A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46" creationId="{4D8F592B-F7D1-0D61-012D-F2820252280E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47" creationId="{BDDAC5C0-BBD7-FC55-50D2-8F21FB1075CC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48" creationId="{7CF63BB2-80F8-58D4-CE5D-8DA07A0D69A6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49" creationId="{03AEF6C1-F598-3DAB-B06E-39359E496F3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0" creationId="{83335AA6-7BBC-1C07-1ECC-93F587411753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1" creationId="{C6C18CAF-2462-DC3A-7550-6482B2CB19D8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2" creationId="{F83828B5-7848-30B2-6A77-70DF03856C12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3" creationId="{3D76C99F-2FD7-E983-B014-73A6F10F512E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4" creationId="{F8A031EE-C445-0FA0-EAEB-6E512DFCD58F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5" creationId="{B8FB971D-4B27-719D-ADB1-80E8FD97F92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6" creationId="{A4C7EC4D-0F15-2407-722E-E376912E756A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7" creationId="{A777B6E0-B308-0778-4AC7-B14760C69143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8" creationId="{42EAA846-0AFD-3A80-20C7-4560885FF9B8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59" creationId="{8835E857-7903-6F52-CE3C-4D802B8020A0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0" creationId="{4ABD94C1-91C9-869F-B2B6-659B557B44A5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1" creationId="{2D3F503C-F894-9BA8-BE6B-5FD0C8350CF0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2" creationId="{3CAEEBEA-15F6-9C1C-A110-3D004682BF63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3" creationId="{A3A79BA6-9B34-C0D0-2B25-885991FB473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4" creationId="{2442371A-3B01-DB00-637C-A17DF847873E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5" creationId="{99A0DCDB-7EC9-DCAC-7DEC-DE95122C8E1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6" creationId="{58A5D64B-B8DD-BAFA-7B7A-B1344C1E1E56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7" creationId="{88CF61F2-2951-986F-FBF0-E7FA6AE566AC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8" creationId="{F9DC1B4E-711B-7086-F2D5-AD481A70DABA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69" creationId="{5B3E3362-68A8-0D04-32F0-07F57D8D1B95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0" creationId="{EE941BBD-9702-7FAD-B212-7238CED7E99D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1" creationId="{FB725706-DA08-0517-3EF0-5FC742FC24B7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2" creationId="{75D697F4-FEF4-36E7-6C3D-7D500F5ABEA2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3" creationId="{ADFBDC21-B36D-AC10-03A2-59D1BFD7C93A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4" creationId="{5162C585-648F-CC71-339D-44E38610AD85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5" creationId="{DFF3C097-EF48-E07A-56BD-4B7F1ECB2C6C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6" creationId="{2BA64C30-19E1-6BDB-2BAC-F17FD6CB7026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7" creationId="{0C4601C4-9816-53B8-A77A-AE44D74C7D7C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8" creationId="{16629FCB-9CAC-DE33-1D02-4EEAA873727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79" creationId="{B693128F-E39F-B9AF-8D6E-451F41104193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0" creationId="{9E5E9F1F-4560-18FD-1042-6D4CAE70D1B6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1" creationId="{EE97A667-3449-35EA-10DC-077C29849378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2" creationId="{11BDF9DB-60D8-B86B-B848-9F9752390771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3" creationId="{F6366343-F152-C1A2-1722-F6524DF06A9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4" creationId="{8C4CC3E4-A396-561F-D0C8-244835CBF09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5" creationId="{C951013D-3A5A-5E25-8994-0EDFFB826375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6" creationId="{33DACF1A-B6E0-7E7A-6060-B341708F4A4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7" creationId="{72EB0063-4812-A66E-BBE5-51E85D84FBB8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8" creationId="{C14E4752-17BE-E504-0C37-646C301DBE3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89" creationId="{71A99213-1B3B-B085-8ADF-52490085277A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0" creationId="{441AED1C-0913-611A-5E6B-67C2E4E8755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1" creationId="{6D3E2E71-E12D-7670-9307-047928505E67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2" creationId="{0A95E2C5-587D-9C21-7D8E-E07D23F7A987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3" creationId="{2AB9FA26-7F63-6DE1-DDB5-D2F1A012D135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4" creationId="{6EE38722-386B-8235-9AC5-F79C8918132C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5" creationId="{8658D73E-54C3-34E2-A97E-CA2902F966C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6" creationId="{3EC91C98-77E7-9F0A-F600-894A7559FF5C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7" creationId="{DD347B2C-630F-07D4-E124-5BDB70A1A14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8" creationId="{60787F65-5213-C2E8-CD76-164C87531E01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99" creationId="{368D9092-95CC-A685-78F4-E30640543DDD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0" creationId="{FFE091A5-762D-6D6B-8A03-615B1BC3A090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1" creationId="{17CF06B8-7CAE-1085-9253-DC8E50A665A8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2" creationId="{611AD42E-6609-0009-9E19-68A816246F5E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3" creationId="{A2E3FF27-BD81-5508-D8F3-B14503EFD62A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4" creationId="{C6AA1717-BBAD-9102-27D8-E240A66E362D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5" creationId="{D4AE6CF3-1BF2-FE83-5208-B774891EEE4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6" creationId="{34DECDAA-C242-EC80-3163-BC6C58BE8669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7" creationId="{6929F39E-AEC8-BD77-679B-21FFB50190EA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8" creationId="{1F358159-4A1D-50CC-A33E-0A5FC20C32A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09" creationId="{17D5870D-8A35-05C4-DC03-927BE35E6C76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0" creationId="{78D30C23-41A8-0A7B-7922-79709DFADAD1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1" creationId="{67F7DA2B-06B3-BB25-39CA-E503436C84B8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2" creationId="{C12FEAEB-493B-CAA2-4E72-6F482BD8AF4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3" creationId="{B292F3AB-6E98-506C-73F2-453B7CED2EA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4" creationId="{39D5369D-64D6-768E-3944-BB2C51B91E23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5" creationId="{A745567D-3337-48DA-279C-5D232D6C8A82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6" creationId="{47806963-6408-06E0-1FFD-9B1F8C711DE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7" creationId="{833A21EE-BDE5-DD31-86FD-E3C98B53271F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8" creationId="{670C1EFB-1020-BD5C-9EDD-0F04A064B012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19" creationId="{518B321E-FF9B-667A-8203-9741664154AB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0" creationId="{0E592D94-C4C8-08CC-AE50-C7A6E8C861B2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1" creationId="{DD5EE410-F80A-40E2-2A20-6296A4B11388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2" creationId="{0B9D55B4-90CA-E7F2-5CEF-D962DFD27C04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3" creationId="{17F9E06E-4CEA-1ED5-8651-CB88043BC342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4" creationId="{168B8712-A369-4598-9EFF-C00BB0FE6295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5" creationId="{ED7D8AAD-5852-D078-A93C-F42D27F9310D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6" creationId="{870A2F0C-3C5C-DDF5-7CEB-48B494C044D7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7" creationId="{951F19B9-199E-B549-1A3E-1FB01A95F3A7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8" creationId="{E4AC9FE1-C5DB-E44E-1C08-BEC134233D3A}"/>
          </ac:spMkLst>
        </pc:spChg>
        <pc:spChg chg="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29" creationId="{BF5F334E-E4A7-C8B8-1CE1-4F52286D8CA6}"/>
          </ac:spMkLst>
        </pc:spChg>
        <pc:spChg chg="add 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33" creationId="{06F0C40C-038E-3334-421D-E323CECA2120}"/>
          </ac:spMkLst>
        </pc:spChg>
        <pc:spChg chg="add mod">
          <ac:chgData name="Xiping Gong" userId="94a6d169-255b-495b-b190-ebd252ab19dc" providerId="ADAL" clId="{0DAA83E8-23EB-4876-B40C-9ECE1E7B359A}" dt="2024-12-20T19:17:09.372" v="8"/>
          <ac:spMkLst>
            <pc:docMk/>
            <pc:sldMk cId="3292226728" sldId="257"/>
            <ac:spMk id="134" creationId="{BE002EA9-C62D-F502-5D5B-65C64B6D2D9E}"/>
          </ac:spMkLst>
        </pc:spChg>
        <pc:grpChg chg="add mod">
          <ac:chgData name="Xiping Gong" userId="94a6d169-255b-495b-b190-ebd252ab19dc" providerId="ADAL" clId="{0DAA83E8-23EB-4876-B40C-9ECE1E7B359A}" dt="2024-12-20T19:17:09.372" v="8"/>
          <ac:grpSpMkLst>
            <pc:docMk/>
            <pc:sldMk cId="3292226728" sldId="257"/>
            <ac:grpSpMk id="2" creationId="{587849EE-6C20-45EB-F07B-211003CBCB67}"/>
          </ac:grpSpMkLst>
        </pc:grpChg>
        <pc:grpChg chg="mod">
          <ac:chgData name="Xiping Gong" userId="94a6d169-255b-495b-b190-ebd252ab19dc" providerId="ADAL" clId="{0DAA83E8-23EB-4876-B40C-9ECE1E7B359A}" dt="2024-12-20T19:17:09.372" v="8"/>
          <ac:grpSpMkLst>
            <pc:docMk/>
            <pc:sldMk cId="3292226728" sldId="257"/>
            <ac:grpSpMk id="3" creationId="{CEC37F16-8DC3-E58A-81D5-7A388EA1887C}"/>
          </ac:grpSpMkLst>
        </pc:grpChg>
        <pc:grpChg chg="add mod">
          <ac:chgData name="Xiping Gong" userId="94a6d169-255b-495b-b190-ebd252ab19dc" providerId="ADAL" clId="{0DAA83E8-23EB-4876-B40C-9ECE1E7B359A}" dt="2024-12-20T19:17:09.372" v="8"/>
          <ac:grpSpMkLst>
            <pc:docMk/>
            <pc:sldMk cId="3292226728" sldId="257"/>
            <ac:grpSpMk id="14" creationId="{8F655693-0719-DF89-1F52-B17BA5C0F34F}"/>
          </ac:grpSpMkLst>
        </pc:grpChg>
        <pc:grpChg chg="mod">
          <ac:chgData name="Xiping Gong" userId="94a6d169-255b-495b-b190-ebd252ab19dc" providerId="ADAL" clId="{0DAA83E8-23EB-4876-B40C-9ECE1E7B359A}" dt="2024-12-20T19:17:09.372" v="8"/>
          <ac:grpSpMkLst>
            <pc:docMk/>
            <pc:sldMk cId="3292226728" sldId="257"/>
            <ac:grpSpMk id="40" creationId="{98257A7A-38BA-B12C-CA16-92987493C72D}"/>
          </ac:grpSpMkLst>
        </pc:grpChg>
        <pc:picChg chg="mod">
          <ac:chgData name="Xiping Gong" userId="94a6d169-255b-495b-b190-ebd252ab19dc" providerId="ADAL" clId="{0DAA83E8-23EB-4876-B40C-9ECE1E7B359A}" dt="2024-12-20T19:17:09.372" v="8"/>
          <ac:picMkLst>
            <pc:docMk/>
            <pc:sldMk cId="3292226728" sldId="257"/>
            <ac:picMk id="4" creationId="{F6AC1155-C7DE-7635-F7C1-F38D7533AE11}"/>
          </ac:picMkLst>
        </pc:picChg>
        <pc:picChg chg="mod">
          <ac:chgData name="Xiping Gong" userId="94a6d169-255b-495b-b190-ebd252ab19dc" providerId="ADAL" clId="{0DAA83E8-23EB-4876-B40C-9ECE1E7B359A}" dt="2024-12-20T19:17:09.372" v="8"/>
          <ac:picMkLst>
            <pc:docMk/>
            <pc:sldMk cId="3292226728" sldId="257"/>
            <ac:picMk id="5" creationId="{7BAEC4EE-0CAB-99CB-6C64-50151CFEF70E}"/>
          </ac:picMkLst>
        </pc:picChg>
        <pc:picChg chg="mod">
          <ac:chgData name="Xiping Gong" userId="94a6d169-255b-495b-b190-ebd252ab19dc" providerId="ADAL" clId="{0DAA83E8-23EB-4876-B40C-9ECE1E7B359A}" dt="2024-12-20T19:17:09.372" v="8"/>
          <ac:picMkLst>
            <pc:docMk/>
            <pc:sldMk cId="3292226728" sldId="257"/>
            <ac:picMk id="11" creationId="{3ED97CE7-A8A0-43F6-FA44-63E0687CCE92}"/>
          </ac:picMkLst>
        </pc:picChg>
        <pc:picChg chg="mod">
          <ac:chgData name="Xiping Gong" userId="94a6d169-255b-495b-b190-ebd252ab19dc" providerId="ADAL" clId="{0DAA83E8-23EB-4876-B40C-9ECE1E7B359A}" dt="2024-12-20T19:17:09.372" v="8"/>
          <ac:picMkLst>
            <pc:docMk/>
            <pc:sldMk cId="3292226728" sldId="257"/>
            <ac:picMk id="15" creationId="{275A3DCA-67A7-F9F5-5C95-1F02E33B6654}"/>
          </ac:picMkLst>
        </pc:picChg>
        <pc:picChg chg="add mod">
          <ac:chgData name="Xiping Gong" userId="94a6d169-255b-495b-b190-ebd252ab19dc" providerId="ADAL" clId="{0DAA83E8-23EB-4876-B40C-9ECE1E7B359A}" dt="2024-12-20T19:17:09.372" v="8"/>
          <ac:picMkLst>
            <pc:docMk/>
            <pc:sldMk cId="3292226728" sldId="257"/>
            <ac:picMk id="131" creationId="{779EA868-2296-E95A-7970-F20E0E3A534B}"/>
          </ac:picMkLst>
        </pc:picChg>
        <pc:cxnChg chg="mod">
          <ac:chgData name="Xiping Gong" userId="94a6d169-255b-495b-b190-ebd252ab19dc" providerId="ADAL" clId="{0DAA83E8-23EB-4876-B40C-9ECE1E7B359A}" dt="2024-12-20T19:17:09.372" v="8"/>
          <ac:cxnSpMkLst>
            <pc:docMk/>
            <pc:sldMk cId="3292226728" sldId="257"/>
            <ac:cxnSpMk id="6" creationId="{41F030DF-CEAA-86B2-5B01-4D4122FDE10E}"/>
          </ac:cxnSpMkLst>
        </pc:cxnChg>
        <pc:cxnChg chg="mod">
          <ac:chgData name="Xiping Gong" userId="94a6d169-255b-495b-b190-ebd252ab19dc" providerId="ADAL" clId="{0DAA83E8-23EB-4876-B40C-9ECE1E7B359A}" dt="2024-12-20T19:17:09.372" v="8"/>
          <ac:cxnSpMkLst>
            <pc:docMk/>
            <pc:sldMk cId="3292226728" sldId="257"/>
            <ac:cxnSpMk id="7" creationId="{1737784A-000D-25F5-E69C-318ECDBC7EF7}"/>
          </ac:cxnSpMkLst>
        </pc:cxnChg>
        <pc:cxnChg chg="mod">
          <ac:chgData name="Xiping Gong" userId="94a6d169-255b-495b-b190-ebd252ab19dc" providerId="ADAL" clId="{0DAA83E8-23EB-4876-B40C-9ECE1E7B359A}" dt="2024-12-20T19:17:09.372" v="8"/>
          <ac:cxnSpMkLst>
            <pc:docMk/>
            <pc:sldMk cId="3292226728" sldId="257"/>
            <ac:cxnSpMk id="9" creationId="{F1F9555B-4878-FE6A-2875-C949AF019C7E}"/>
          </ac:cxnSpMkLst>
        </pc:cxnChg>
        <pc:cxnChg chg="mod">
          <ac:chgData name="Xiping Gong" userId="94a6d169-255b-495b-b190-ebd252ab19dc" providerId="ADAL" clId="{0DAA83E8-23EB-4876-B40C-9ECE1E7B359A}" dt="2024-12-20T19:17:09.372" v="8"/>
          <ac:cxnSpMkLst>
            <pc:docMk/>
            <pc:sldMk cId="3292226728" sldId="257"/>
            <ac:cxnSpMk id="10" creationId="{46A8CDE8-EAE5-794C-9481-BA18D4E81019}"/>
          </ac:cxnSpMkLst>
        </pc:cxnChg>
        <pc:cxnChg chg="add mod">
          <ac:chgData name="Xiping Gong" userId="94a6d169-255b-495b-b190-ebd252ab19dc" providerId="ADAL" clId="{0DAA83E8-23EB-4876-B40C-9ECE1E7B359A}" dt="2024-12-20T19:17:09.372" v="8"/>
          <ac:cxnSpMkLst>
            <pc:docMk/>
            <pc:sldMk cId="3292226728" sldId="257"/>
            <ac:cxnSpMk id="130" creationId="{7AD77BAA-0BE6-429C-DA71-917E1A16379B}"/>
          </ac:cxnSpMkLst>
        </pc:cxnChg>
        <pc:cxnChg chg="add mod">
          <ac:chgData name="Xiping Gong" userId="94a6d169-255b-495b-b190-ebd252ab19dc" providerId="ADAL" clId="{0DAA83E8-23EB-4876-B40C-9ECE1E7B359A}" dt="2024-12-20T19:17:09.372" v="8"/>
          <ac:cxnSpMkLst>
            <pc:docMk/>
            <pc:sldMk cId="3292226728" sldId="257"/>
            <ac:cxnSpMk id="132" creationId="{8E2601C4-5AC9-AF34-1DC9-9CE3B66C0539}"/>
          </ac:cxnSpMkLst>
        </pc:cxnChg>
      </pc:sldChg>
      <pc:sldChg chg="addSp delSp modSp new mod ord">
        <pc:chgData name="Xiping Gong" userId="94a6d169-255b-495b-b190-ebd252ab19dc" providerId="ADAL" clId="{0DAA83E8-23EB-4876-B40C-9ECE1E7B359A}" dt="2024-12-20T20:39:04.670" v="46" actId="2711"/>
        <pc:sldMkLst>
          <pc:docMk/>
          <pc:sldMk cId="4275882962" sldId="258"/>
        </pc:sldMkLst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" creationId="{DEB2BE07-EBF6-12F8-D272-3CB62D0A103B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18" creationId="{516E466B-E975-58E8-D00C-EC640F6CC84F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19" creationId="{67BB268C-D90F-D468-16F4-8EF97259217E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0" creationId="{C515766D-5616-1192-528E-51249F0EF31C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1" creationId="{56C05D4C-9ABE-DC8E-7B5C-7D644078417E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2" creationId="{E7B6E8BE-A041-F04D-EBAA-895C41BB0883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4" creationId="{55569EA6-D9E7-0A9F-7FDA-C4F81823871F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5" creationId="{76F036C5-93F1-DD42-236E-201FDDB97E53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6" creationId="{E496FC74-28C3-023D-DB1B-0C55AF13F024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7" creationId="{561D1E6C-AFB0-E757-42E7-1D90D1188555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8" creationId="{9E597923-2D92-2B4F-B34D-FD32A200BEF4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29" creationId="{4EB9EBF3-5505-152C-0CA6-223B01084D11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30" creationId="{4AF48ACB-939E-8CDB-B893-F6DAB39A9A8E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31" creationId="{B333EAC4-E6F3-7C45-256A-F9BA0E5BE29B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32" creationId="{9D3A5942-C22F-C74E-8447-75B08876E362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33" creationId="{1B522923-E6A7-FF27-9AE4-71BB348B992B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34" creationId="{72E19EC6-5A62-51E5-B1EF-A54802F5206C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35" creationId="{79743A1E-B5E8-7913-81F9-C3128904950B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45" creationId="{7227A0DF-7E2E-18A5-6045-953BCF7780B4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49" creationId="{D4F637E5-1B50-E8FA-B052-E61DF4244969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50" creationId="{EB20FC55-BBB5-A512-7CE4-E53626D04A30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51" creationId="{4EC77630-2A75-8CE7-FB82-85414495D3ED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54" creationId="{3BF389A0-6845-50CE-81AB-70FC154622D1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55" creationId="{8478A55C-FA2D-CAC2-F25F-90D26CD1CC36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56" creationId="{C757C12D-E6E6-5BB1-2CA8-6B7E9BB4FE0E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57" creationId="{C73E7A1D-DB7C-317D-9AFD-FD119B66561D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58" creationId="{A8101C3E-AF9A-C228-B51F-A4CE20827635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59" creationId="{7FCFC081-51FD-97A3-70C5-223A64526403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60" creationId="{A3DC555C-813D-D0B2-E2DC-16DD22FC80A4}"/>
          </ac:spMkLst>
        </pc:spChg>
        <pc:spChg chg="add del mod">
          <ac:chgData name="Xiping Gong" userId="94a6d169-255b-495b-b190-ebd252ab19dc" providerId="ADAL" clId="{0DAA83E8-23EB-4876-B40C-9ECE1E7B359A}" dt="2024-12-20T20:38:58.983" v="43" actId="478"/>
          <ac:spMkLst>
            <pc:docMk/>
            <pc:sldMk cId="4275882962" sldId="258"/>
            <ac:spMk id="61" creationId="{3066C7B3-6AEA-7FE7-D874-2C2F3B0F9660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62" creationId="{690AB392-D8D5-7C56-C4D8-2D93ED223BDC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78" creationId="{4FFDEF7B-A8A5-F8C1-7BA2-55B73B8B5352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79" creationId="{68F00927-0D17-DCA7-A543-DFAAB94EB647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80" creationId="{D45A73F0-4DDA-92BD-2CCE-2B4BC439066E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81" creationId="{B8E4A9ED-FD00-02C9-2F32-B171703E67DD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82" creationId="{CFC7DAEB-87D9-04E9-34DA-7F6A80ECF9DF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84" creationId="{5C1767B1-A267-D6E5-70F5-7D5A4786BBF9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85" creationId="{6A1307F2-020F-A402-4A7E-55087AFA0F79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86" creationId="{E752018C-5DF0-EFE0-2376-86E2D88C5207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87" creationId="{1F71376B-31CE-0D1F-6923-ADCEFD87BBA8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88" creationId="{5995B034-A87C-9D49-EA5D-83AF7B4EDB19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89" creationId="{4A192172-5A30-FE17-4EF5-F0D661EE415B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90" creationId="{C1158F49-9270-7E28-92E0-A379CDFF0EA3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91" creationId="{E7AF39DD-1C3F-EBEA-7B03-E6983EA73ECB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92" creationId="{FECB6366-5D2E-31DA-0061-85D6846D424C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93" creationId="{1B25F7ED-E0B1-90C8-17CB-6D296476E72D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94" creationId="{5E3AF7C5-C03C-ED5F-1BFA-112874D3E181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95" creationId="{8A94EEC9-5686-77A2-226A-AD44C3152DD9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05" creationId="{73AA92FA-6AD8-9D01-D41C-7CD77386377A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10" creationId="{B3400F7B-814B-0F48-7B39-AC06F06FA63B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11" creationId="{1F3BE2C2-B47F-2CEF-61AF-6C90C4F43B4F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12" creationId="{B233BE80-0934-AD45-C251-A3BB8A1ACF90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15" creationId="{828569E1-DE6F-DBE1-A457-BAA287108AB2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16" creationId="{0BEA418E-98BC-3010-6F75-AEA15F597A10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17" creationId="{AFABB662-9642-D828-83A8-321784E8EB14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18" creationId="{5FDE35F0-8A2D-2EE4-A949-E067C536513D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19" creationId="{8130B8AD-E0A1-F114-5495-1BED6AA492B5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20" creationId="{A628A8DD-1410-6309-1036-4F4AD4C69BE4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21" creationId="{83769FA1-B1C7-E82A-2FB0-ED45AADE6820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22" creationId="{77FEB9E4-7258-F6F1-3B14-C2884B7BAC10}"/>
          </ac:spMkLst>
        </pc:spChg>
        <pc:spChg chg="add mod">
          <ac:chgData name="Xiping Gong" userId="94a6d169-255b-495b-b190-ebd252ab19dc" providerId="ADAL" clId="{0DAA83E8-23EB-4876-B40C-9ECE1E7B359A}" dt="2024-12-20T20:39:04.670" v="46" actId="2711"/>
          <ac:spMkLst>
            <pc:docMk/>
            <pc:sldMk cId="4275882962" sldId="258"/>
            <ac:spMk id="123" creationId="{51D40CCB-4D04-93C9-60A7-2A448DA4CA6F}"/>
          </ac:spMkLst>
        </pc:sp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3" creationId="{9BB5DE64-C477-2EE8-1D46-82D36081D2F4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4" creationId="{7842749A-E36A-24A8-972E-140CD3415976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5" creationId="{3594AF05-C5C3-2399-82E8-581E57BAD247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6" creationId="{5F467C0C-1007-F7F6-3BA9-EE4AE4B4E62D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7" creationId="{09874776-7A7B-854F-8524-6D0D39BFB556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8" creationId="{2246195E-254A-3B03-F469-9AE1C5BE1204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9" creationId="{19D30EC8-D62B-94AC-7BD8-424D441FDFF6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10" creationId="{980F4E76-39FD-5EA3-76D7-A866EC87E47A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11" creationId="{81782412-F0B1-0996-96F3-91FACCDE62B9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12" creationId="{AA267CEB-9690-08F6-DDF4-B13BDBDE13AD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13" creationId="{ABE4A8A3-B552-3B69-7CBE-202F8E615165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14" creationId="{92D716E5-CE6A-D616-AC21-4C03CB4D4390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15" creationId="{1518DD8A-8BF8-2593-F8A4-83B3DDE0F0DE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16" creationId="{CF0418FD-96E2-DDC3-32C0-1319D7F1908D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17" creationId="{0B932ABA-038D-67FD-3095-05A6F2A06F1C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23" creationId="{81222D0F-B5FA-CD15-0EB9-CCA698D01F73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36" creationId="{CDB6B74D-08DE-1847-66DD-D6FFADE98FEE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37" creationId="{8107BDEA-A47C-895B-D54C-4DC1C8FB11E2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38" creationId="{F522CE93-D365-5AA5-3277-18D3588F3918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39" creationId="{5309762F-2179-AA71-FD27-2467EB6A7D26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40" creationId="{F9F50F7E-12F1-5EEA-A523-144CDB98BBA7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41" creationId="{FE727A9D-7709-BBC2-18E6-B9A6AE03FC7B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42" creationId="{6FB3F7EF-0DD3-02E5-4135-0F0A90947169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43" creationId="{E6F6C7CF-FE83-86A4-BAC5-597FE8A8B77B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44" creationId="{6AA0A0B9-BE0D-D424-7CDE-FE4B1D0A5C08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47" creationId="{2D780690-8BAA-334C-9C6A-7DCFD6D8A88E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48" creationId="{E39FB052-A420-97EC-9791-34671222663B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52" creationId="{5CB7C864-4933-46D2-B796-226253422D06}"/>
          </ac:picMkLst>
        </pc:picChg>
        <pc:picChg chg="add del mod">
          <ac:chgData name="Xiping Gong" userId="94a6d169-255b-495b-b190-ebd252ab19dc" providerId="ADAL" clId="{0DAA83E8-23EB-4876-B40C-9ECE1E7B359A}" dt="2024-12-20T20:38:58.983" v="43" actId="478"/>
          <ac:picMkLst>
            <pc:docMk/>
            <pc:sldMk cId="4275882962" sldId="258"/>
            <ac:picMk id="53" creationId="{6EED4AEB-7E06-F4F8-76EB-44501732E0A4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63" creationId="{A28AA098-B88B-AF28-7B3F-12D88F91FD66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64" creationId="{6A29AF41-601C-8FC6-C2DE-7CA37F0CB646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65" creationId="{F7B9595E-989F-699A-9E40-5CB5CE2B963D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66" creationId="{50C35A21-1BE4-E2F2-082B-4E0E10B09200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67" creationId="{091D503B-26BE-5ADF-ECEA-65F6B64CC1AC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68" creationId="{633ADE65-5BD5-4691-2435-07B9C24E570F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69" creationId="{DB427390-E6A4-E92C-16FE-1509519DDA02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70" creationId="{320E5F2E-97DD-1BDC-1F23-D1AD50B0D0FE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71" creationId="{F72385C6-6D7E-5E05-1666-DA2A751AE279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72" creationId="{7959AF8C-F6F2-59F9-0904-EBA1205B170A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73" creationId="{55CEF327-7E61-A36C-101B-338E36FF5D81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74" creationId="{42C0208B-2D8D-9E25-37A4-50B7ADA94EE6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75" creationId="{01FC80A2-5367-35E5-37C9-1F3676AA3441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76" creationId="{7209EEE5-F347-8303-EBED-138B266F9B0A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77" creationId="{E4E4EE12-A5F9-411F-7DEA-C8CD2FC5BBDD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83" creationId="{1371BA33-2CF7-CC00-11D9-E702BF1B1936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96" creationId="{D0143424-353D-C012-D5B7-546FA5DF2B8D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97" creationId="{609BE2CE-E09D-8C12-333F-8235D7FC7993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98" creationId="{21F72698-7A91-4C8C-EBF6-B0C9569B6278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99" creationId="{9AB22847-B999-DAD1-F352-5B9681C81CF4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00" creationId="{46793AD6-380A-1F34-B1F4-504D6C2388EB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01" creationId="{9275F35F-E366-FF9A-7606-15666D939BA4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02" creationId="{B4CAB1BB-78F2-62E2-241B-2E4BB253ED98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03" creationId="{9DC50DE5-3E49-6503-D28A-5595BCAFC4AF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04" creationId="{02355231-6641-B2C5-057E-6CED68513917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07" creationId="{990ACA4C-4F90-D2FE-AA27-B45A48225791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08" creationId="{95910EB0-669E-87F6-2D95-7130477AFFA1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09" creationId="{41C3ABE7-18F2-B4CA-2A31-255E6F226DD7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13" creationId="{2F4AD895-9CC0-C5DF-59A8-CA57FF0CEF94}"/>
          </ac:picMkLst>
        </pc:picChg>
        <pc:picChg chg="add mod">
          <ac:chgData name="Xiping Gong" userId="94a6d169-255b-495b-b190-ebd252ab19dc" providerId="ADAL" clId="{0DAA83E8-23EB-4876-B40C-9ECE1E7B359A}" dt="2024-12-20T20:39:01.955" v="45" actId="1076"/>
          <ac:picMkLst>
            <pc:docMk/>
            <pc:sldMk cId="4275882962" sldId="258"/>
            <ac:picMk id="114" creationId="{BEB314AB-68AE-0A59-FCC7-250151F65DE0}"/>
          </ac:picMkLst>
        </pc:picChg>
        <pc:cxnChg chg="add del mod">
          <ac:chgData name="Xiping Gong" userId="94a6d169-255b-495b-b190-ebd252ab19dc" providerId="ADAL" clId="{0DAA83E8-23EB-4876-B40C-9ECE1E7B359A}" dt="2024-12-20T20:38:58.983" v="43" actId="478"/>
          <ac:cxnSpMkLst>
            <pc:docMk/>
            <pc:sldMk cId="4275882962" sldId="258"/>
            <ac:cxnSpMk id="46" creationId="{5849AD78-118C-4BBD-0294-36C2D9426A74}"/>
          </ac:cxnSpMkLst>
        </pc:cxnChg>
        <pc:cxnChg chg="add mod">
          <ac:chgData name="Xiping Gong" userId="94a6d169-255b-495b-b190-ebd252ab19dc" providerId="ADAL" clId="{0DAA83E8-23EB-4876-B40C-9ECE1E7B359A}" dt="2024-12-20T20:39:01.955" v="45" actId="1076"/>
          <ac:cxnSpMkLst>
            <pc:docMk/>
            <pc:sldMk cId="4275882962" sldId="258"/>
            <ac:cxnSpMk id="106" creationId="{DC283544-184C-391E-1DDC-A9F8F205B0CF}"/>
          </ac:cxnSpMkLst>
        </pc:cxnChg>
      </pc:sldChg>
      <pc:sldChg chg="addSp delSp modSp add mod ord">
        <pc:chgData name="Xiping Gong" userId="94a6d169-255b-495b-b190-ebd252ab19dc" providerId="ADAL" clId="{0DAA83E8-23EB-4876-B40C-9ECE1E7B359A}" dt="2024-12-20T19:57:54.540" v="24"/>
        <pc:sldMkLst>
          <pc:docMk/>
          <pc:sldMk cId="0" sldId="259"/>
        </pc:sldMkLst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2" creationId="{71EA661B-0E8E-4718-AD69-B4021D45AD84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3" creationId="{173FF276-38EE-A955-7ED4-587D41FEDE34}"/>
          </ac:spMkLst>
        </pc:spChg>
        <pc:spChg chg="add mod">
          <ac:chgData name="Xiping Gong" userId="94a6d169-255b-495b-b190-ebd252ab19dc" providerId="ADAL" clId="{0DAA83E8-23EB-4876-B40C-9ECE1E7B359A}" dt="2024-12-20T19:52:10.954" v="22" actId="5736"/>
          <ac:spMkLst>
            <pc:docMk/>
            <pc:sldMk cId="0" sldId="259"/>
            <ac:spMk id="5" creationId="{C43D940A-1A52-39FF-926F-8CDFBFA5D242}"/>
          </ac:spMkLst>
        </pc:spChg>
        <pc:spChg chg="add mod">
          <ac:chgData name="Xiping Gong" userId="94a6d169-255b-495b-b190-ebd252ab19dc" providerId="ADAL" clId="{0DAA83E8-23EB-4876-B40C-9ECE1E7B359A}" dt="2024-12-20T19:52:10.954" v="22" actId="5736"/>
          <ac:spMkLst>
            <pc:docMk/>
            <pc:sldMk cId="0" sldId="259"/>
            <ac:spMk id="6" creationId="{E1FCEEB9-3F2B-73CE-26D7-C53F0085A78E}"/>
          </ac:spMkLst>
        </pc:spChg>
        <pc:spChg chg="mod">
          <ac:chgData name="Xiping Gong" userId="94a6d169-255b-495b-b190-ebd252ab19dc" providerId="ADAL" clId="{0DAA83E8-23EB-4876-B40C-9ECE1E7B359A}" dt="2024-12-20T19:51:51.389" v="21" actId="255"/>
          <ac:spMkLst>
            <pc:docMk/>
            <pc:sldMk cId="0" sldId="259"/>
            <ac:spMk id="8" creationId="{7ADF798B-418F-D67C-7E2A-8DFDDADED3CD}"/>
          </ac:spMkLst>
        </pc:spChg>
        <pc:spChg chg="mod">
          <ac:chgData name="Xiping Gong" userId="94a6d169-255b-495b-b190-ebd252ab19dc" providerId="ADAL" clId="{0DAA83E8-23EB-4876-B40C-9ECE1E7B359A}" dt="2024-12-20T19:51:51.389" v="21" actId="255"/>
          <ac:spMkLst>
            <pc:docMk/>
            <pc:sldMk cId="0" sldId="259"/>
            <ac:spMk id="9" creationId="{5ED1C1AD-3F94-9F32-97F7-52D8D29A5AC7}"/>
          </ac:spMkLst>
        </pc:spChg>
        <pc:spChg chg="mod">
          <ac:chgData name="Xiping Gong" userId="94a6d169-255b-495b-b190-ebd252ab19dc" providerId="ADAL" clId="{0DAA83E8-23EB-4876-B40C-9ECE1E7B359A}" dt="2024-12-20T19:51:51.389" v="21" actId="255"/>
          <ac:spMkLst>
            <pc:docMk/>
            <pc:sldMk cId="0" sldId="259"/>
            <ac:spMk id="10" creationId="{718E5974-14FD-A6A9-2E88-BEF55B670FDB}"/>
          </ac:spMkLst>
        </pc:spChg>
        <pc:spChg chg="add mod">
          <ac:chgData name="Xiping Gong" userId="94a6d169-255b-495b-b190-ebd252ab19dc" providerId="ADAL" clId="{0DAA83E8-23EB-4876-B40C-9ECE1E7B359A}" dt="2024-12-20T19:52:10.954" v="22" actId="5736"/>
          <ac:spMkLst>
            <pc:docMk/>
            <pc:sldMk cId="0" sldId="259"/>
            <ac:spMk id="11" creationId="{EEAED0EA-A67E-0255-3CB8-923557FBC915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13" creationId="{8830B9C6-9934-8E27-020E-CD89C08007FD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14" creationId="{EB17A4EE-725B-6453-6900-1FC865B6ADCE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15" creationId="{2DF441DA-855F-7C3D-10D5-B19148F65FF1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16" creationId="{99ABBAEB-0A06-617A-D4FE-BAE67F2BFDE2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18" creationId="{20898697-DA3D-D386-01E4-52F5E601D557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21" creationId="{BF3AD359-5DCF-CF33-52A6-EA249B1506B4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22" creationId="{CBFC9417-A764-1E87-5DFB-0212B3D8BCAC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29" creationId="{B660E99E-0563-0DD2-B7F5-ACDA3D0A3A5C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31" creationId="{F9EBBA51-DEBF-F59B-2589-5870C5ECBE60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32" creationId="{D169ABCF-4010-0393-0ADF-4AB234E49EA8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33" creationId="{5807405E-02EF-DDC4-58D6-454FD30324A9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34" creationId="{4A66AB7E-897A-9E8F-AE9B-D5266A2731E0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35" creationId="{ED7B4861-F1EB-B4EC-1847-1B11FAB010EE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36" creationId="{2CF5C6EE-75DA-A3C7-399D-0120B912ADB3}"/>
          </ac:spMkLst>
        </pc:spChg>
        <pc:spChg chg="mod">
          <ac:chgData name="Xiping Gong" userId="94a6d169-255b-495b-b190-ebd252ab19dc" providerId="ADAL" clId="{0DAA83E8-23EB-4876-B40C-9ECE1E7B359A}" dt="2024-12-20T19:51:31.255" v="17"/>
          <ac:spMkLst>
            <pc:docMk/>
            <pc:sldMk cId="0" sldId="259"/>
            <ac:spMk id="37" creationId="{EBF94EA9-23B6-B14C-43F1-4112E5421EBE}"/>
          </ac:spMkLst>
        </pc:spChg>
        <pc:spChg chg="add mod">
          <ac:chgData name="Xiping Gong" userId="94a6d169-255b-495b-b190-ebd252ab19dc" providerId="ADAL" clId="{0DAA83E8-23EB-4876-B40C-9ECE1E7B359A}" dt="2024-12-20T19:52:10.954" v="22" actId="5736"/>
          <ac:spMkLst>
            <pc:docMk/>
            <pc:sldMk cId="0" sldId="259"/>
            <ac:spMk id="54" creationId="{4F8136F3-687E-C67C-80A1-D16AA76CCD4A}"/>
          </ac:spMkLst>
        </pc:spChg>
        <pc:spChg chg="add mod">
          <ac:chgData name="Xiping Gong" userId="94a6d169-255b-495b-b190-ebd252ab19dc" providerId="ADAL" clId="{0DAA83E8-23EB-4876-B40C-9ECE1E7B359A}" dt="2024-12-20T19:52:10.954" v="22" actId="5736"/>
          <ac:spMkLst>
            <pc:docMk/>
            <pc:sldMk cId="0" sldId="259"/>
            <ac:spMk id="55" creationId="{640160AC-4518-130B-6592-CA1D6285F2D4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110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111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112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182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183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184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299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300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301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302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303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305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332" creationId="{00000000-0000-0000-0000-000000000000}"/>
          </ac:spMkLst>
        </pc:spChg>
        <pc:spChg chg="del">
          <ac:chgData name="Xiping Gong" userId="94a6d169-255b-495b-b190-ebd252ab19dc" providerId="ADAL" clId="{0DAA83E8-23EB-4876-B40C-9ECE1E7B359A}" dt="2024-12-20T19:51:30.424" v="16" actId="478"/>
          <ac:spMkLst>
            <pc:docMk/>
            <pc:sldMk cId="0" sldId="259"/>
            <ac:spMk id="336" creationId="{00000000-0000-0000-0000-000000000000}"/>
          </ac:spMkLst>
        </pc:spChg>
        <pc:grpChg chg="add mod">
          <ac:chgData name="Xiping Gong" userId="94a6d169-255b-495b-b190-ebd252ab19dc" providerId="ADAL" clId="{0DAA83E8-23EB-4876-B40C-9ECE1E7B359A}" dt="2024-12-20T19:52:10.954" v="22" actId="5736"/>
          <ac:grpSpMkLst>
            <pc:docMk/>
            <pc:sldMk cId="0" sldId="259"/>
            <ac:grpSpMk id="7" creationId="{188B8FDF-AB14-9D10-7DFF-8E37F003E784}"/>
          </ac:grpSpMkLst>
        </pc:grpChg>
        <pc:grpChg chg="add mod">
          <ac:chgData name="Xiping Gong" userId="94a6d169-255b-495b-b190-ebd252ab19dc" providerId="ADAL" clId="{0DAA83E8-23EB-4876-B40C-9ECE1E7B359A}" dt="2024-12-20T19:52:10.954" v="22" actId="5736"/>
          <ac:grpSpMkLst>
            <pc:docMk/>
            <pc:sldMk cId="0" sldId="259"/>
            <ac:grpSpMk id="12" creationId="{84A91E80-8641-9AA3-B4E9-B1AA8CC2FC5D}"/>
          </ac:grpSpMkLst>
        </pc:grpChg>
        <pc:grpChg chg="mod">
          <ac:chgData name="Xiping Gong" userId="94a6d169-255b-495b-b190-ebd252ab19dc" providerId="ADAL" clId="{0DAA83E8-23EB-4876-B40C-9ECE1E7B359A}" dt="2024-12-20T19:51:31.255" v="17"/>
          <ac:grpSpMkLst>
            <pc:docMk/>
            <pc:sldMk cId="0" sldId="259"/>
            <ac:grpSpMk id="17" creationId="{08A53DAC-9402-C2AA-C6AC-53A78B94F90F}"/>
          </ac:grpSpMkLst>
        </pc:grpChg>
        <pc:grpChg chg="mod">
          <ac:chgData name="Xiping Gong" userId="94a6d169-255b-495b-b190-ebd252ab19dc" providerId="ADAL" clId="{0DAA83E8-23EB-4876-B40C-9ECE1E7B359A}" dt="2024-12-20T19:51:31.255" v="17"/>
          <ac:grpSpMkLst>
            <pc:docMk/>
            <pc:sldMk cId="0" sldId="259"/>
            <ac:grpSpMk id="30" creationId="{830A654F-8722-095C-3C9B-A2D264D8FA77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113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117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185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250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254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258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269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280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291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295" creationId="{00000000-0000-0000-0000-000000000000}"/>
          </ac:grpSpMkLst>
        </pc:grpChg>
        <pc:grpChg chg="del">
          <ac:chgData name="Xiping Gong" userId="94a6d169-255b-495b-b190-ebd252ab19dc" providerId="ADAL" clId="{0DAA83E8-23EB-4876-B40C-9ECE1E7B359A}" dt="2024-12-20T19:51:30.424" v="16" actId="478"/>
          <ac:grpSpMkLst>
            <pc:docMk/>
            <pc:sldMk cId="0" sldId="259"/>
            <ac:grpSpMk id="306" creationId="{00000000-0000-0000-0000-000000000000}"/>
          </ac:grpSpMkLst>
        </pc:grpChg>
        <pc:graphicFrameChg chg="add mod">
          <ac:chgData name="Xiping Gong" userId="94a6d169-255b-495b-b190-ebd252ab19dc" providerId="ADAL" clId="{0DAA83E8-23EB-4876-B40C-9ECE1E7B359A}" dt="2024-12-20T19:52:10.954" v="22" actId="5736"/>
          <ac:graphicFrameMkLst>
            <pc:docMk/>
            <pc:sldMk cId="0" sldId="259"/>
            <ac:graphicFrameMk id="56" creationId="{0511E64A-31F7-32F6-92C5-27CEBD7F718D}"/>
          </ac:graphicFrameMkLst>
        </pc:graphicFrameChg>
        <pc:graphicFrameChg chg="add mod">
          <ac:chgData name="Xiping Gong" userId="94a6d169-255b-495b-b190-ebd252ab19dc" providerId="ADAL" clId="{0DAA83E8-23EB-4876-B40C-9ECE1E7B359A}" dt="2024-12-20T19:52:10.954" v="22" actId="5736"/>
          <ac:graphicFrameMkLst>
            <pc:docMk/>
            <pc:sldMk cId="0" sldId="259"/>
            <ac:graphicFrameMk id="57" creationId="{7BA5640A-F546-6A9C-E8F8-E3C1C1755F4E}"/>
          </ac:graphicFrameMkLst>
        </pc:graphicFrame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" creationId="{D8BC236B-040E-8DAB-3839-1243ABEEBC62}"/>
          </ac:picMkLst>
        </pc:picChg>
        <pc:picChg chg="mod">
          <ac:chgData name="Xiping Gong" userId="94a6d169-255b-495b-b190-ebd252ab19dc" providerId="ADAL" clId="{0DAA83E8-23EB-4876-B40C-9ECE1E7B359A}" dt="2024-12-20T19:51:31.255" v="17"/>
          <ac:picMkLst>
            <pc:docMk/>
            <pc:sldMk cId="0" sldId="259"/>
            <ac:picMk id="19" creationId="{71A22409-D8A2-B4BC-265C-7548E5BA05F2}"/>
          </ac:picMkLst>
        </pc:picChg>
        <pc:picChg chg="mod">
          <ac:chgData name="Xiping Gong" userId="94a6d169-255b-495b-b190-ebd252ab19dc" providerId="ADAL" clId="{0DAA83E8-23EB-4876-B40C-9ECE1E7B359A}" dt="2024-12-20T19:51:31.255" v="17"/>
          <ac:picMkLst>
            <pc:docMk/>
            <pc:sldMk cId="0" sldId="259"/>
            <ac:picMk id="20" creationId="{C24129CC-EEA6-338F-36C6-8A4F4D141CA7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0" creationId="{E7CECD98-B5ED-1047-0721-A6F1521A8AF3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1" creationId="{0B8C7C08-228B-ED3B-EECF-1D02C3241BFB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2" creationId="{7CEEA8C9-D579-DAAD-27B9-545C5CD921EF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3" creationId="{14010805-7DDD-6AF1-B4DF-2809387899B3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4" creationId="{F44774D0-8AC4-799C-4EC8-5D6AAF9316FF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5" creationId="{F490CF79-E6B5-D570-DBFE-5B8FD557637C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6" creationId="{CC7FFA85-F53E-C4A5-420C-F10FF30DD637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7" creationId="{7D8FFC85-086C-B22E-570B-3C4DE3800B29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8" creationId="{492C5BC6-C3E2-D718-FB3D-B0845C919044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49" creationId="{1EE63249-A009-F09A-A24B-CA73D5469FDE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50" creationId="{F6475A3F-A33B-0340-7C0B-9C4E060D7691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51" creationId="{A1F4E73B-7210-4D5A-4D02-C0B174CB53E4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52" creationId="{C0AB7309-B5E0-7249-547E-FCB84B1224D2}"/>
          </ac:picMkLst>
        </pc:picChg>
        <pc:picChg chg="add mod">
          <ac:chgData name="Xiping Gong" userId="94a6d169-255b-495b-b190-ebd252ab19dc" providerId="ADAL" clId="{0DAA83E8-23EB-4876-B40C-9ECE1E7B359A}" dt="2024-12-20T19:52:10.954" v="22" actId="5736"/>
          <ac:picMkLst>
            <pc:docMk/>
            <pc:sldMk cId="0" sldId="259"/>
            <ac:picMk id="53" creationId="{4881C858-AD3F-A4C1-9ADA-2005435825A6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109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37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38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39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0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1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2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3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4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5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6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7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8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49" creationId="{00000000-0000-0000-0000-000000000000}"/>
          </ac:picMkLst>
        </pc:picChg>
        <pc:picChg chg="del">
          <ac:chgData name="Xiping Gong" userId="94a6d169-255b-495b-b190-ebd252ab19dc" providerId="ADAL" clId="{0DAA83E8-23EB-4876-B40C-9ECE1E7B359A}" dt="2024-12-20T19:51:30.424" v="16" actId="478"/>
          <ac:picMkLst>
            <pc:docMk/>
            <pc:sldMk cId="0" sldId="259"/>
            <ac:picMk id="350" creationId="{00000000-0000-0000-0000-000000000000}"/>
          </ac:picMkLst>
        </pc:picChg>
        <pc:cxnChg chg="mod">
          <ac:chgData name="Xiping Gong" userId="94a6d169-255b-495b-b190-ebd252ab19dc" providerId="ADAL" clId="{0DAA83E8-23EB-4876-B40C-9ECE1E7B359A}" dt="2024-12-20T19:51:31.255" v="17"/>
          <ac:cxnSpMkLst>
            <pc:docMk/>
            <pc:sldMk cId="0" sldId="259"/>
            <ac:cxnSpMk id="23" creationId="{0F742BEE-88D6-639B-5F20-4D18FAC7EBF2}"/>
          </ac:cxnSpMkLst>
        </pc:cxnChg>
        <pc:cxnChg chg="mod">
          <ac:chgData name="Xiping Gong" userId="94a6d169-255b-495b-b190-ebd252ab19dc" providerId="ADAL" clId="{0DAA83E8-23EB-4876-B40C-9ECE1E7B359A}" dt="2024-12-20T19:51:31.255" v="17"/>
          <ac:cxnSpMkLst>
            <pc:docMk/>
            <pc:sldMk cId="0" sldId="259"/>
            <ac:cxnSpMk id="24" creationId="{5DEFA18C-0FAF-C184-A1C5-DB22AF6BC137}"/>
          </ac:cxnSpMkLst>
        </pc:cxnChg>
        <pc:cxnChg chg="mod">
          <ac:chgData name="Xiping Gong" userId="94a6d169-255b-495b-b190-ebd252ab19dc" providerId="ADAL" clId="{0DAA83E8-23EB-4876-B40C-9ECE1E7B359A}" dt="2024-12-20T19:51:31.255" v="17"/>
          <ac:cxnSpMkLst>
            <pc:docMk/>
            <pc:sldMk cId="0" sldId="259"/>
            <ac:cxnSpMk id="25" creationId="{57767F91-62A4-8C9F-36F5-44F93E30F6F0}"/>
          </ac:cxnSpMkLst>
        </pc:cxnChg>
        <pc:cxnChg chg="mod">
          <ac:chgData name="Xiping Gong" userId="94a6d169-255b-495b-b190-ebd252ab19dc" providerId="ADAL" clId="{0DAA83E8-23EB-4876-B40C-9ECE1E7B359A}" dt="2024-12-20T19:51:31.255" v="17"/>
          <ac:cxnSpMkLst>
            <pc:docMk/>
            <pc:sldMk cId="0" sldId="259"/>
            <ac:cxnSpMk id="26" creationId="{4C0CCF4E-CBAC-F8BB-2DDC-1B7A0820F191}"/>
          </ac:cxnSpMkLst>
        </pc:cxnChg>
        <pc:cxnChg chg="mod">
          <ac:chgData name="Xiping Gong" userId="94a6d169-255b-495b-b190-ebd252ab19dc" providerId="ADAL" clId="{0DAA83E8-23EB-4876-B40C-9ECE1E7B359A}" dt="2024-12-20T19:51:31.255" v="17"/>
          <ac:cxnSpMkLst>
            <pc:docMk/>
            <pc:sldMk cId="0" sldId="259"/>
            <ac:cxnSpMk id="27" creationId="{806AAD7D-0DE4-BCEE-CFC8-3834A650DB0B}"/>
          </ac:cxnSpMkLst>
        </pc:cxnChg>
        <pc:cxnChg chg="mod">
          <ac:chgData name="Xiping Gong" userId="94a6d169-255b-495b-b190-ebd252ab19dc" providerId="ADAL" clId="{0DAA83E8-23EB-4876-B40C-9ECE1E7B359A}" dt="2024-12-20T19:51:31.255" v="17"/>
          <ac:cxnSpMkLst>
            <pc:docMk/>
            <pc:sldMk cId="0" sldId="259"/>
            <ac:cxnSpMk id="28" creationId="{7FF12B83-DD47-4D65-42E8-10C89C3649A7}"/>
          </ac:cxnSpMkLst>
        </pc:cxnChg>
        <pc:cxnChg chg="add mod">
          <ac:chgData name="Xiping Gong" userId="94a6d169-255b-495b-b190-ebd252ab19dc" providerId="ADAL" clId="{0DAA83E8-23EB-4876-B40C-9ECE1E7B359A}" dt="2024-12-20T19:52:10.954" v="22" actId="5736"/>
          <ac:cxnSpMkLst>
            <pc:docMk/>
            <pc:sldMk cId="0" sldId="259"/>
            <ac:cxnSpMk id="38" creationId="{FB841846-4370-8A48-6BA4-8BF49C88C43B}"/>
          </ac:cxnSpMkLst>
        </pc:cxnChg>
        <pc:cxnChg chg="add mod">
          <ac:chgData name="Xiping Gong" userId="94a6d169-255b-495b-b190-ebd252ab19dc" providerId="ADAL" clId="{0DAA83E8-23EB-4876-B40C-9ECE1E7B359A}" dt="2024-12-20T19:52:10.954" v="22" actId="5736"/>
          <ac:cxnSpMkLst>
            <pc:docMk/>
            <pc:sldMk cId="0" sldId="259"/>
            <ac:cxnSpMk id="39" creationId="{932256B7-F84B-0198-1BC4-A158F170DCD1}"/>
          </ac:cxnSpMkLst>
        </pc:cxnChg>
        <pc:cxnChg chg="del">
          <ac:chgData name="Xiping Gong" userId="94a6d169-255b-495b-b190-ebd252ab19dc" providerId="ADAL" clId="{0DAA83E8-23EB-4876-B40C-9ECE1E7B359A}" dt="2024-12-20T19:51:30.424" v="16" actId="478"/>
          <ac:cxnSpMkLst>
            <pc:docMk/>
            <pc:sldMk cId="0" sldId="259"/>
            <ac:cxnSpMk id="304" creationId="{00000000-0000-0000-0000-000000000000}"/>
          </ac:cxnSpMkLst>
        </pc:cxnChg>
        <pc:cxnChg chg="del">
          <ac:chgData name="Xiping Gong" userId="94a6d169-255b-495b-b190-ebd252ab19dc" providerId="ADAL" clId="{0DAA83E8-23EB-4876-B40C-9ECE1E7B359A}" dt="2024-12-20T19:51:30.424" v="16" actId="478"/>
          <ac:cxnSpMkLst>
            <pc:docMk/>
            <pc:sldMk cId="0" sldId="259"/>
            <ac:cxnSpMk id="333" creationId="{00000000-0000-0000-0000-000000000000}"/>
          </ac:cxnSpMkLst>
        </pc:cxnChg>
        <pc:cxnChg chg="del">
          <ac:chgData name="Xiping Gong" userId="94a6d169-255b-495b-b190-ebd252ab19dc" providerId="ADAL" clId="{0DAA83E8-23EB-4876-B40C-9ECE1E7B359A}" dt="2024-12-20T19:51:30.424" v="16" actId="478"/>
          <ac:cxnSpMkLst>
            <pc:docMk/>
            <pc:sldMk cId="0" sldId="259"/>
            <ac:cxnSpMk id="334" creationId="{00000000-0000-0000-0000-000000000000}"/>
          </ac:cxnSpMkLst>
        </pc:cxnChg>
      </pc:sldChg>
      <pc:sldChg chg="add">
        <pc:chgData name="Xiping Gong" userId="94a6d169-255b-495b-b190-ebd252ab19dc" providerId="ADAL" clId="{0DAA83E8-23EB-4876-B40C-9ECE1E7B359A}" dt="2024-12-20T19:33:08.539" v="10"/>
        <pc:sldMkLst>
          <pc:docMk/>
          <pc:sldMk cId="0" sldId="267"/>
        </pc:sldMkLst>
      </pc:sldChg>
      <pc:sldChg chg="modSp add mod">
        <pc:chgData name="Xiping Gong" userId="94a6d169-255b-495b-b190-ebd252ab19dc" providerId="ADAL" clId="{0DAA83E8-23EB-4876-B40C-9ECE1E7B359A}" dt="2024-12-21T03:18:07.566" v="61" actId="1076"/>
        <pc:sldMkLst>
          <pc:docMk/>
          <pc:sldMk cId="1107131422" sldId="289"/>
        </pc:sldMkLst>
        <pc:picChg chg="mod">
          <ac:chgData name="Xiping Gong" userId="94a6d169-255b-495b-b190-ebd252ab19dc" providerId="ADAL" clId="{0DAA83E8-23EB-4876-B40C-9ECE1E7B359A}" dt="2024-12-21T03:18:07.566" v="61" actId="1076"/>
          <ac:picMkLst>
            <pc:docMk/>
            <pc:sldMk cId="1107131422" sldId="289"/>
            <ac:picMk id="19" creationId="{92AC4AC8-0FA6-9B63-9B6C-B06E836DCF35}"/>
          </ac:picMkLst>
        </pc:picChg>
        <pc:picChg chg="mod">
          <ac:chgData name="Xiping Gong" userId="94a6d169-255b-495b-b190-ebd252ab19dc" providerId="ADAL" clId="{0DAA83E8-23EB-4876-B40C-9ECE1E7B359A}" dt="2024-12-21T03:18:07.190" v="60" actId="1076"/>
          <ac:picMkLst>
            <pc:docMk/>
            <pc:sldMk cId="1107131422" sldId="289"/>
            <ac:picMk id="20" creationId="{89D296F3-53CC-9187-A5EF-E15B3458CE0F}"/>
          </ac:picMkLst>
        </pc:picChg>
      </pc:sldChg>
      <pc:sldChg chg="modSp add mod">
        <pc:chgData name="Xiping Gong" userId="94a6d169-255b-495b-b190-ebd252ab19dc" providerId="ADAL" clId="{0DAA83E8-23EB-4876-B40C-9ECE1E7B359A}" dt="2024-12-20T20:14:27.830" v="39" actId="5736"/>
        <pc:sldMkLst>
          <pc:docMk/>
          <pc:sldMk cId="3262644130" sldId="301"/>
        </pc:sldMkLst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8" creationId="{E439B93B-3043-4D11-F8D2-F6B225E3D150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9" creationId="{07EB12A1-7C9E-8F5D-9F5E-7358F2452F3A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0" creationId="{B6FA9074-D6E9-C956-1008-29A67872FEA0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1" creationId="{DA59E6A6-6B8D-0481-97F8-FA44256961F4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2" creationId="{ED7254AE-5A32-BBAD-24D2-EC2A97133BE0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3" creationId="{104E93EB-35B1-0210-0C81-6D112FC977B8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4" creationId="{CB9718F0-0981-8010-8F84-8F5C3592DDFC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5" creationId="{8285D023-6D62-1D6F-E884-5137479E6B78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6" creationId="{BF4F4634-0305-14E7-B40B-097012C9CB6A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7" creationId="{E8E89573-B0B0-3B6B-8FE9-4ADA6750B988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8" creationId="{C3551C6A-3F37-2536-9039-622B04194BCE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19" creationId="{6B7EB921-69A1-48C1-6623-923402CAE2D7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20" creationId="{5367ADDD-1588-3802-F811-D62AA1D324AA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21" creationId="{DC63A18C-6CB9-0737-79B5-51E3BA8E316A}"/>
          </ac:spMkLst>
        </pc:spChg>
        <pc:spChg chg="mod">
          <ac:chgData name="Xiping Gong" userId="94a6d169-255b-495b-b190-ebd252ab19dc" providerId="ADAL" clId="{0DAA83E8-23EB-4876-B40C-9ECE1E7B359A}" dt="2024-12-20T20:12:49.133" v="26" actId="2711"/>
          <ac:spMkLst>
            <pc:docMk/>
            <pc:sldMk cId="3262644130" sldId="301"/>
            <ac:spMk id="22" creationId="{494669D3-8609-725D-3AC3-A12FECB441A7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23" creationId="{58F99A4B-4D14-0C1C-25CF-D61BDC210361}"/>
          </ac:spMkLst>
        </pc:spChg>
        <pc:spChg chg="mod">
          <ac:chgData name="Xiping Gong" userId="94a6d169-255b-495b-b190-ebd252ab19dc" providerId="ADAL" clId="{0DAA83E8-23EB-4876-B40C-9ECE1E7B359A}" dt="2024-12-20T20:14:27.830" v="39" actId="5736"/>
          <ac:spMkLst>
            <pc:docMk/>
            <pc:sldMk cId="3262644130" sldId="301"/>
            <ac:spMk id="24" creationId="{24B19654-CF8A-E020-0365-D1CF786C822F}"/>
          </ac:spMkLst>
        </pc:spChg>
        <pc:graphicFrameChg chg="mod">
          <ac:chgData name="Xiping Gong" userId="94a6d169-255b-495b-b190-ebd252ab19dc" providerId="ADAL" clId="{0DAA83E8-23EB-4876-B40C-9ECE1E7B359A}" dt="2024-12-20T20:14:27.830" v="39" actId="5736"/>
          <ac:graphicFrameMkLst>
            <pc:docMk/>
            <pc:sldMk cId="3262644130" sldId="301"/>
            <ac:graphicFrameMk id="2" creationId="{BC6087DE-7F9B-707B-CF66-80A9AC74DE19}"/>
          </ac:graphicFrameMkLst>
        </pc:graphicFrameChg>
        <pc:picChg chg="mod">
          <ac:chgData name="Xiping Gong" userId="94a6d169-255b-495b-b190-ebd252ab19dc" providerId="ADAL" clId="{0DAA83E8-23EB-4876-B40C-9ECE1E7B359A}" dt="2024-12-20T20:14:27.830" v="39" actId="5736"/>
          <ac:picMkLst>
            <pc:docMk/>
            <pc:sldMk cId="3262644130" sldId="301"/>
            <ac:picMk id="1030" creationId="{9FB11C74-5DBF-917D-9578-E5D2883ABA85}"/>
          </ac:picMkLst>
        </pc:picChg>
        <pc:picChg chg="mod">
          <ac:chgData name="Xiping Gong" userId="94a6d169-255b-495b-b190-ebd252ab19dc" providerId="ADAL" clId="{0DAA83E8-23EB-4876-B40C-9ECE1E7B359A}" dt="2024-12-20T20:14:27.830" v="39" actId="5736"/>
          <ac:picMkLst>
            <pc:docMk/>
            <pc:sldMk cId="3262644130" sldId="301"/>
            <ac:picMk id="1032" creationId="{B0A19F38-1983-9555-7A0B-CCD5629D4807}"/>
          </ac:picMkLst>
        </pc:picChg>
        <pc:picChg chg="mod">
          <ac:chgData name="Xiping Gong" userId="94a6d169-255b-495b-b190-ebd252ab19dc" providerId="ADAL" clId="{0DAA83E8-23EB-4876-B40C-9ECE1E7B359A}" dt="2024-12-20T20:14:27.830" v="39" actId="5736"/>
          <ac:picMkLst>
            <pc:docMk/>
            <pc:sldMk cId="3262644130" sldId="301"/>
            <ac:picMk id="1036" creationId="{9DF8C2F9-3E6E-0376-1747-2105A185EB55}"/>
          </ac:picMkLst>
        </pc:picChg>
      </pc:sldChg>
      <pc:sldChg chg="addSp delSp modSp add del mod ord">
        <pc:chgData name="Xiping Gong" userId="94a6d169-255b-495b-b190-ebd252ab19dc" providerId="ADAL" clId="{0DAA83E8-23EB-4876-B40C-9ECE1E7B359A}" dt="2024-12-20T21:21:29.859" v="56" actId="5736"/>
        <pc:sldMkLst>
          <pc:docMk/>
          <pc:sldMk cId="1376004578" sldId="367"/>
        </pc:sldMkLst>
        <pc:spChg chg="add del mod">
          <ac:chgData name="Xiping Gong" userId="94a6d169-255b-495b-b190-ebd252ab19dc" providerId="ADAL" clId="{0DAA83E8-23EB-4876-B40C-9ECE1E7B359A}" dt="2024-12-20T21:21:29.859" v="56" actId="5736"/>
          <ac:spMkLst>
            <pc:docMk/>
            <pc:sldMk cId="1376004578" sldId="367"/>
            <ac:spMk id="9" creationId="{C709803C-EAF6-FAE1-FB25-B0492878047E}"/>
          </ac:spMkLst>
        </pc:spChg>
        <pc:spChg chg="add del mod">
          <ac:chgData name="Xiping Gong" userId="94a6d169-255b-495b-b190-ebd252ab19dc" providerId="ADAL" clId="{0DAA83E8-23EB-4876-B40C-9ECE1E7B359A}" dt="2024-12-20T21:21:29.859" v="56" actId="5736"/>
          <ac:spMkLst>
            <pc:docMk/>
            <pc:sldMk cId="1376004578" sldId="367"/>
            <ac:spMk id="12" creationId="{5EE8A2D6-8F8E-16A9-4400-A362DDB749B4}"/>
          </ac:spMkLst>
        </pc:spChg>
        <pc:spChg chg="add del mod">
          <ac:chgData name="Xiping Gong" userId="94a6d169-255b-495b-b190-ebd252ab19dc" providerId="ADAL" clId="{0DAA83E8-23EB-4876-B40C-9ECE1E7B359A}" dt="2024-12-20T21:21:29.859" v="56" actId="5736"/>
          <ac:spMkLst>
            <pc:docMk/>
            <pc:sldMk cId="1376004578" sldId="367"/>
            <ac:spMk id="13" creationId="{AC114A35-88B2-2017-43DF-7844D92F2CFD}"/>
          </ac:spMkLst>
        </pc:spChg>
        <pc:spChg chg="add del mod">
          <ac:chgData name="Xiping Gong" userId="94a6d169-255b-495b-b190-ebd252ab19dc" providerId="ADAL" clId="{0DAA83E8-23EB-4876-B40C-9ECE1E7B359A}" dt="2024-12-20T21:21:29.859" v="56" actId="5736"/>
          <ac:spMkLst>
            <pc:docMk/>
            <pc:sldMk cId="1376004578" sldId="367"/>
            <ac:spMk id="72" creationId="{24FEEDA1-31C2-E0EA-F161-54BEEC577355}"/>
          </ac:spMkLst>
        </pc:spChg>
        <pc:spChg chg="add del mod">
          <ac:chgData name="Xiping Gong" userId="94a6d169-255b-495b-b190-ebd252ab19dc" providerId="ADAL" clId="{0DAA83E8-23EB-4876-B40C-9ECE1E7B359A}" dt="2024-12-20T21:21:29.859" v="56" actId="5736"/>
          <ac:spMkLst>
            <pc:docMk/>
            <pc:sldMk cId="1376004578" sldId="367"/>
            <ac:spMk id="77" creationId="{B35D097A-1274-300A-280B-3C7404F98127}"/>
          </ac:spMkLst>
        </pc:spChg>
        <pc:spChg chg="add del mod">
          <ac:chgData name="Xiping Gong" userId="94a6d169-255b-495b-b190-ebd252ab19dc" providerId="ADAL" clId="{0DAA83E8-23EB-4876-B40C-9ECE1E7B359A}" dt="2024-12-20T21:21:29.859" v="56" actId="5736"/>
          <ac:spMkLst>
            <pc:docMk/>
            <pc:sldMk cId="1376004578" sldId="367"/>
            <ac:spMk id="78" creationId="{D6E20B18-07DD-6FCF-7973-D251E127883F}"/>
          </ac:spMkLst>
        </pc:spChg>
        <pc:spChg chg="add del mod">
          <ac:chgData name="Xiping Gong" userId="94a6d169-255b-495b-b190-ebd252ab19dc" providerId="ADAL" clId="{0DAA83E8-23EB-4876-B40C-9ECE1E7B359A}" dt="2024-12-20T21:21:29.859" v="56" actId="5736"/>
          <ac:spMkLst>
            <pc:docMk/>
            <pc:sldMk cId="1376004578" sldId="367"/>
            <ac:spMk id="85" creationId="{0F6DA714-82E7-2E6F-127D-93B383FD3EC4}"/>
          </ac:spMkLst>
        </pc:spChg>
        <pc:grpChg chg="add del mod">
          <ac:chgData name="Xiping Gong" userId="94a6d169-255b-495b-b190-ebd252ab19dc" providerId="ADAL" clId="{0DAA83E8-23EB-4876-B40C-9ECE1E7B359A}" dt="2024-12-20T21:21:29.859" v="56" actId="5736"/>
          <ac:grpSpMkLst>
            <pc:docMk/>
            <pc:sldMk cId="1376004578" sldId="367"/>
            <ac:grpSpMk id="19" creationId="{CDF6E589-A498-2812-73A6-EA01C20E9D91}"/>
          </ac:grpSpMkLst>
        </pc:grpChg>
        <pc:graphicFrameChg chg="add del mod">
          <ac:chgData name="Xiping Gong" userId="94a6d169-255b-495b-b190-ebd252ab19dc" providerId="ADAL" clId="{0DAA83E8-23EB-4876-B40C-9ECE1E7B359A}" dt="2024-12-20T21:21:29.859" v="56" actId="5736"/>
          <ac:graphicFrameMkLst>
            <pc:docMk/>
            <pc:sldMk cId="1376004578" sldId="367"/>
            <ac:graphicFrameMk id="8" creationId="{D508BEDE-B548-72DD-3D80-A5A3604D2CE2}"/>
          </ac:graphicFrameMkLst>
        </pc:graphicFrameChg>
        <pc:picChg chg="add del mod">
          <ac:chgData name="Xiping Gong" userId="94a6d169-255b-495b-b190-ebd252ab19dc" providerId="ADAL" clId="{0DAA83E8-23EB-4876-B40C-9ECE1E7B359A}" dt="2024-12-20T21:21:29.859" v="56" actId="5736"/>
          <ac:picMkLst>
            <pc:docMk/>
            <pc:sldMk cId="1376004578" sldId="367"/>
            <ac:picMk id="6" creationId="{25458B68-092F-C3B1-AA17-0D8F7F653045}"/>
          </ac:picMkLst>
        </pc:picChg>
        <pc:picChg chg="add del mod">
          <ac:chgData name="Xiping Gong" userId="94a6d169-255b-495b-b190-ebd252ab19dc" providerId="ADAL" clId="{0DAA83E8-23EB-4876-B40C-9ECE1E7B359A}" dt="2024-12-20T21:21:29.859" v="56" actId="5736"/>
          <ac:picMkLst>
            <pc:docMk/>
            <pc:sldMk cId="1376004578" sldId="367"/>
            <ac:picMk id="7" creationId="{53BC3A30-9623-7FCB-01EE-BDA7267BD15A}"/>
          </ac:picMkLst>
        </pc:picChg>
        <pc:picChg chg="add del mod">
          <ac:chgData name="Xiping Gong" userId="94a6d169-255b-495b-b190-ebd252ab19dc" providerId="ADAL" clId="{0DAA83E8-23EB-4876-B40C-9ECE1E7B359A}" dt="2024-12-20T21:21:29.859" v="56" actId="5736"/>
          <ac:picMkLst>
            <pc:docMk/>
            <pc:sldMk cId="1376004578" sldId="367"/>
            <ac:picMk id="15" creationId="{A45C34A3-3EA0-C619-CADA-9385D72972F0}"/>
          </ac:picMkLst>
        </pc:picChg>
        <pc:picChg chg="add del mod">
          <ac:chgData name="Xiping Gong" userId="94a6d169-255b-495b-b190-ebd252ab19dc" providerId="ADAL" clId="{0DAA83E8-23EB-4876-B40C-9ECE1E7B359A}" dt="2024-12-20T21:21:29.859" v="56" actId="5736"/>
          <ac:picMkLst>
            <pc:docMk/>
            <pc:sldMk cId="1376004578" sldId="367"/>
            <ac:picMk id="16" creationId="{95F31EE8-C3E5-3F55-020B-B9C56E65AD37}"/>
          </ac:picMkLst>
        </pc:picChg>
        <pc:cxnChg chg="add del mod">
          <ac:chgData name="Xiping Gong" userId="94a6d169-255b-495b-b190-ebd252ab19dc" providerId="ADAL" clId="{0DAA83E8-23EB-4876-B40C-9ECE1E7B359A}" dt="2024-12-20T21:21:29.859" v="56" actId="5736"/>
          <ac:cxnSpMkLst>
            <pc:docMk/>
            <pc:sldMk cId="1376004578" sldId="367"/>
            <ac:cxnSpMk id="5" creationId="{3ADFBF8A-8862-A51A-B6D7-B1B5AB0D7010}"/>
          </ac:cxnSpMkLst>
        </pc:cxnChg>
        <pc:cxnChg chg="add del mod">
          <ac:chgData name="Xiping Gong" userId="94a6d169-255b-495b-b190-ebd252ab19dc" providerId="ADAL" clId="{0DAA83E8-23EB-4876-B40C-9ECE1E7B359A}" dt="2024-12-20T21:21:29.859" v="56" actId="5736"/>
          <ac:cxnSpMkLst>
            <pc:docMk/>
            <pc:sldMk cId="1376004578" sldId="367"/>
            <ac:cxnSpMk id="11" creationId="{48A176E4-B692-A460-EA9D-DD7E08133F28}"/>
          </ac:cxnSpMkLst>
        </pc:cxnChg>
        <pc:cxnChg chg="add del mod">
          <ac:chgData name="Xiping Gong" userId="94a6d169-255b-495b-b190-ebd252ab19dc" providerId="ADAL" clId="{0DAA83E8-23EB-4876-B40C-9ECE1E7B359A}" dt="2024-12-20T21:21:29.859" v="56" actId="5736"/>
          <ac:cxnSpMkLst>
            <pc:docMk/>
            <pc:sldMk cId="1376004578" sldId="367"/>
            <ac:cxnSpMk id="14" creationId="{C83471CC-B477-3550-9802-4A28DD124F69}"/>
          </ac:cxnSpMkLst>
        </pc:cxnChg>
        <pc:cxnChg chg="add del mod">
          <ac:chgData name="Xiping Gong" userId="94a6d169-255b-495b-b190-ebd252ab19dc" providerId="ADAL" clId="{0DAA83E8-23EB-4876-B40C-9ECE1E7B359A}" dt="2024-12-20T21:21:29.859" v="56" actId="5736"/>
          <ac:cxnSpMkLst>
            <pc:docMk/>
            <pc:sldMk cId="1376004578" sldId="367"/>
            <ac:cxnSpMk id="65" creationId="{2170AE72-E9DA-A800-4315-DFD6D7B72AFE}"/>
          </ac:cxnSpMkLst>
        </pc:cxnChg>
        <pc:cxnChg chg="add del mod">
          <ac:chgData name="Xiping Gong" userId="94a6d169-255b-495b-b190-ebd252ab19dc" providerId="ADAL" clId="{0DAA83E8-23EB-4876-B40C-9ECE1E7B359A}" dt="2024-12-20T21:21:29.859" v="56" actId="5736"/>
          <ac:cxnSpMkLst>
            <pc:docMk/>
            <pc:sldMk cId="1376004578" sldId="367"/>
            <ac:cxnSpMk id="79" creationId="{FA81C700-626E-1244-BE28-76F5025E6E5E}"/>
          </ac:cxnSpMkLst>
        </pc:cxnChg>
      </pc:sldChg>
      <pc:sldChg chg="modSp add ord">
        <pc:chgData name="Xiping Gong" userId="94a6d169-255b-495b-b190-ebd252ab19dc" providerId="ADAL" clId="{0DAA83E8-23EB-4876-B40C-9ECE1E7B359A}" dt="2024-12-20T01:51:29.779" v="7" actId="5736"/>
        <pc:sldMkLst>
          <pc:docMk/>
          <pc:sldMk cId="2980583971" sldId="372"/>
        </pc:sldMkLst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2" creationId="{B09EA946-B0D9-6063-C7AC-3D4FA815B678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3" creationId="{B474E4DC-177C-B77B-A22C-E2BB136FD176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4" creationId="{C684575E-F5D4-48ED-C672-43261B6FEEB8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6" creationId="{9F758504-FAFE-906B-F092-39355A528D16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" creationId="{02D7F848-2D2A-29EB-96FF-0BFCBDAD1522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8" creationId="{3A87FF41-0578-1EB4-9C4F-0AF3FBD47D08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9" creationId="{3ABB9FF1-884E-903D-7EFC-7AC90F17D5F5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10" creationId="{6D79E55B-5693-B65A-4D7B-B9B78C2CD703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11" creationId="{E7B3A32D-7DDE-C91D-CA50-24CAF60B980C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12" creationId="{6ED9A634-4222-F345-3845-A781BF5CCF1B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15" creationId="{51D8741A-D849-DC91-0148-F9C327011652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16" creationId="{6B196CE7-E8DF-AB89-E7EA-9A46FDB37B69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69" creationId="{303EAAF3-E5C8-7F86-4847-4C5019C92FC8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0" creationId="{5843216A-BD90-EEC1-06F9-C7FEFE6612FA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1" creationId="{73D0EA31-89CD-7253-533E-9E009242D64B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2" creationId="{70729E79-1ADC-168F-3E61-146A80EC96A4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3" creationId="{8728436D-FCB2-89B2-6890-45051DCD6E03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4" creationId="{BA14583A-EA04-FB76-E807-AA418407EB2E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5" creationId="{D72331E6-039D-B775-209F-77E2B1B0CB9B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6" creationId="{68C7144C-E7E7-14C9-2358-5DE4970D2E7C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7" creationId="{E1AC2CC0-EA00-E2D4-9C9F-80FE7C593CF0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8" creationId="{19FC6169-C08A-2B69-68A1-4DCB24B277A4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79" creationId="{D66ABDF0-1A4E-A4AE-C86B-F6926515D314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80" creationId="{A3B81F7F-C90E-BC38-C660-1053A079C322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81" creationId="{EA3F33D0-6E36-951D-6084-C6831139AF93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362" creationId="{65D6E2C7-A22F-2253-13C9-F8FE1F005AAF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363" creationId="{BA02F5BD-215E-7512-21CB-8DA5E1A725DB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364" creationId="{74365B40-8255-7299-18D1-03895BD26B86}"/>
          </ac:spMkLst>
        </pc:spChg>
        <pc:spChg chg="mod">
          <ac:chgData name="Xiping Gong" userId="94a6d169-255b-495b-b190-ebd252ab19dc" providerId="ADAL" clId="{0DAA83E8-23EB-4876-B40C-9ECE1E7B359A}" dt="2024-12-20T01:51:29.779" v="7" actId="5736"/>
          <ac:spMkLst>
            <pc:docMk/>
            <pc:sldMk cId="2980583971" sldId="372"/>
            <ac:spMk id="385" creationId="{58DF9F7B-9BC1-37DF-FCD0-68F3D0594678}"/>
          </ac:spMkLst>
        </pc:spChg>
        <pc:grpChg chg="mod">
          <ac:chgData name="Xiping Gong" userId="94a6d169-255b-495b-b190-ebd252ab19dc" providerId="ADAL" clId="{0DAA83E8-23EB-4876-B40C-9ECE1E7B359A}" dt="2024-12-20T01:51:29.779" v="7" actId="5736"/>
          <ac:grpSpMkLst>
            <pc:docMk/>
            <pc:sldMk cId="2980583971" sldId="372"/>
            <ac:grpSpMk id="82" creationId="{DBC7900D-C755-95C0-0884-92109B935343}"/>
          </ac:grpSpMkLst>
        </pc:grpChg>
        <pc:grpChg chg="mod">
          <ac:chgData name="Xiping Gong" userId="94a6d169-255b-495b-b190-ebd252ab19dc" providerId="ADAL" clId="{0DAA83E8-23EB-4876-B40C-9ECE1E7B359A}" dt="2024-12-20T01:51:29.779" v="7" actId="5736"/>
          <ac:grpSpMkLst>
            <pc:docMk/>
            <pc:sldMk cId="2980583971" sldId="372"/>
            <ac:grpSpMk id="323" creationId="{C5FC154C-237F-E28B-8E15-EAA9C1063C71}"/>
          </ac:grpSpMkLst>
        </pc:grpChg>
        <pc:grpChg chg="mod">
          <ac:chgData name="Xiping Gong" userId="94a6d169-255b-495b-b190-ebd252ab19dc" providerId="ADAL" clId="{0DAA83E8-23EB-4876-B40C-9ECE1E7B359A}" dt="2024-12-20T01:51:29.779" v="7" actId="5736"/>
          <ac:grpSpMkLst>
            <pc:docMk/>
            <pc:sldMk cId="2980583971" sldId="372"/>
            <ac:grpSpMk id="367" creationId="{BFB26282-83A7-BD2E-84CD-374541B1898C}"/>
          </ac:grpSpMkLst>
        </pc:grpChg>
        <pc:graphicFrameChg chg="mod">
          <ac:chgData name="Xiping Gong" userId="94a6d169-255b-495b-b190-ebd252ab19dc" providerId="ADAL" clId="{0DAA83E8-23EB-4876-B40C-9ECE1E7B359A}" dt="2024-12-20T01:51:29.779" v="7" actId="5736"/>
          <ac:graphicFrameMkLst>
            <pc:docMk/>
            <pc:sldMk cId="2980583971" sldId="372"/>
            <ac:graphicFrameMk id="14" creationId="{32E1B06F-1D82-B2A1-3FD6-CF3F28EF6078}"/>
          </ac:graphicFrameMkLst>
        </pc:graphicFrame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5" creationId="{395FBD68-E8D8-32EF-14DE-5395D6E0AE35}"/>
          </ac:picMkLst>
        </pc:pic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13" creationId="{6D44F81B-D0D2-BBA3-27F8-BB02528A3B49}"/>
          </ac:picMkLst>
        </pc:pic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66" creationId="{F02D3612-C080-BA29-CD18-AAF76014E2E0}"/>
          </ac:picMkLst>
        </pc:pic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67" creationId="{4A15ADEF-4FA9-D018-ED2C-AFD2E60880E5}"/>
          </ac:picMkLst>
        </pc:pic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68" creationId="{DB84A8A4-3401-246C-5D9A-DE3005F8641C}"/>
          </ac:picMkLst>
        </pc:pic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373" creationId="{E53AD4B1-85B5-D35D-2922-7EC853E8CFFF}"/>
          </ac:picMkLst>
        </pc:pic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374" creationId="{039FE300-C25C-3DBB-9CAE-19DD519ECE8C}"/>
          </ac:picMkLst>
        </pc:pic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375" creationId="{6BE9DD7B-5182-2CE7-7171-675D4A9A6C5A}"/>
          </ac:picMkLst>
        </pc:pic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376" creationId="{96524C92-80BE-C28E-3882-DF131CAB6298}"/>
          </ac:picMkLst>
        </pc:picChg>
        <pc:picChg chg="mod">
          <ac:chgData name="Xiping Gong" userId="94a6d169-255b-495b-b190-ebd252ab19dc" providerId="ADAL" clId="{0DAA83E8-23EB-4876-B40C-9ECE1E7B359A}" dt="2024-12-20T01:51:29.779" v="7" actId="5736"/>
          <ac:picMkLst>
            <pc:docMk/>
            <pc:sldMk cId="2980583971" sldId="372"/>
            <ac:picMk id="391" creationId="{922117B1-05C8-0F78-AD50-7C375477170F}"/>
          </ac:picMkLst>
        </pc:picChg>
        <pc:cxnChg chg="mod">
          <ac:chgData name="Xiping Gong" userId="94a6d169-255b-495b-b190-ebd252ab19dc" providerId="ADAL" clId="{0DAA83E8-23EB-4876-B40C-9ECE1E7B359A}" dt="2024-12-20T01:51:29.779" v="7" actId="5736"/>
          <ac:cxnSpMkLst>
            <pc:docMk/>
            <pc:sldMk cId="2980583971" sldId="372"/>
            <ac:cxnSpMk id="358" creationId="{03B9E99F-B740-2694-1570-91CB1333DA5E}"/>
          </ac:cxnSpMkLst>
        </pc:cxnChg>
        <pc:cxnChg chg="mod">
          <ac:chgData name="Xiping Gong" userId="94a6d169-255b-495b-b190-ebd252ab19dc" providerId="ADAL" clId="{0DAA83E8-23EB-4876-B40C-9ECE1E7B359A}" dt="2024-12-20T01:51:29.779" v="7" actId="5736"/>
          <ac:cxnSpMkLst>
            <pc:docMk/>
            <pc:sldMk cId="2980583971" sldId="372"/>
            <ac:cxnSpMk id="359" creationId="{35659624-1AD6-BDFB-0513-1E3806D1CDB4}"/>
          </ac:cxnSpMkLst>
        </pc:cxnChg>
        <pc:cxnChg chg="mod">
          <ac:chgData name="Xiping Gong" userId="94a6d169-255b-495b-b190-ebd252ab19dc" providerId="ADAL" clId="{0DAA83E8-23EB-4876-B40C-9ECE1E7B359A}" dt="2024-12-20T01:51:29.779" v="7" actId="5736"/>
          <ac:cxnSpMkLst>
            <pc:docMk/>
            <pc:sldMk cId="2980583971" sldId="372"/>
            <ac:cxnSpMk id="360" creationId="{C2D200E3-95D0-AFE9-5CCA-F9D59C684D95}"/>
          </ac:cxnSpMkLst>
        </pc:cxnChg>
        <pc:cxnChg chg="mod">
          <ac:chgData name="Xiping Gong" userId="94a6d169-255b-495b-b190-ebd252ab19dc" providerId="ADAL" clId="{0DAA83E8-23EB-4876-B40C-9ECE1E7B359A}" dt="2024-12-20T01:51:29.779" v="7" actId="5736"/>
          <ac:cxnSpMkLst>
            <pc:docMk/>
            <pc:sldMk cId="2980583971" sldId="372"/>
            <ac:cxnSpMk id="365" creationId="{33D2E897-EAF7-8355-B2BD-F414FBC00C1B}"/>
          </ac:cxnSpMkLst>
        </pc:cxnChg>
        <pc:cxnChg chg="mod">
          <ac:chgData name="Xiping Gong" userId="94a6d169-255b-495b-b190-ebd252ab19dc" providerId="ADAL" clId="{0DAA83E8-23EB-4876-B40C-9ECE1E7B359A}" dt="2024-12-20T01:51:29.779" v="7" actId="5736"/>
          <ac:cxnSpMkLst>
            <pc:docMk/>
            <pc:sldMk cId="2980583971" sldId="372"/>
            <ac:cxnSpMk id="382" creationId="{E46BE37C-3638-59A4-73F3-60ACBCF179A9}"/>
          </ac:cxnSpMkLst>
        </pc:cxnChg>
      </pc:sldChg>
      <pc:sldChg chg="add">
        <pc:chgData name="Xiping Gong" userId="94a6d169-255b-495b-b190-ebd252ab19dc" providerId="ADAL" clId="{0DAA83E8-23EB-4876-B40C-9ECE1E7B359A}" dt="2024-12-20T19:32:57.902" v="9"/>
        <pc:sldMkLst>
          <pc:docMk/>
          <pc:sldMk cId="1752802738" sldId="373"/>
        </pc:sldMkLst>
      </pc:sldChg>
      <pc:sldChg chg="new">
        <pc:chgData name="Xiping Gong" userId="94a6d169-255b-495b-b190-ebd252ab19dc" providerId="ADAL" clId="{0DAA83E8-23EB-4876-B40C-9ECE1E7B359A}" dt="2024-12-20T20:38:26.487" v="40" actId="680"/>
        <pc:sldMkLst>
          <pc:docMk/>
          <pc:sldMk cId="1600616697" sldId="374"/>
        </pc:sldMkLst>
      </pc:sldChg>
      <pc:sldChg chg="addSp modSp new mod modAnim">
        <pc:chgData name="Xiping Gong" userId="94a6d169-255b-495b-b190-ebd252ab19dc" providerId="ADAL" clId="{0DAA83E8-23EB-4876-B40C-9ECE1E7B359A}" dt="2024-12-21T03:37:46.484" v="100" actId="5736"/>
        <pc:sldMkLst>
          <pc:docMk/>
          <pc:sldMk cId="1782033542" sldId="375"/>
        </pc:sldMkLst>
        <pc:spChg chg="add mod">
          <ac:chgData name="Xiping Gong" userId="94a6d169-255b-495b-b190-ebd252ab19dc" providerId="ADAL" clId="{0DAA83E8-23EB-4876-B40C-9ECE1E7B359A}" dt="2024-12-21T03:37:46.484" v="100" actId="5736"/>
          <ac:spMkLst>
            <pc:docMk/>
            <pc:sldMk cId="1782033542" sldId="375"/>
            <ac:spMk id="4" creationId="{F3BCF884-6F00-45AF-5AED-6CF24D994C18}"/>
          </ac:spMkLst>
        </pc:spChg>
        <pc:spChg chg="add mod">
          <ac:chgData name="Xiping Gong" userId="94a6d169-255b-495b-b190-ebd252ab19dc" providerId="ADAL" clId="{0DAA83E8-23EB-4876-B40C-9ECE1E7B359A}" dt="2024-12-21T03:37:46.484" v="100" actId="5736"/>
          <ac:spMkLst>
            <pc:docMk/>
            <pc:sldMk cId="1782033542" sldId="375"/>
            <ac:spMk id="6" creationId="{D7817B67-1234-455D-B414-8957B2FAD8FB}"/>
          </ac:spMkLst>
        </pc:spChg>
        <pc:spChg chg="add mod">
          <ac:chgData name="Xiping Gong" userId="94a6d169-255b-495b-b190-ebd252ab19dc" providerId="ADAL" clId="{0DAA83E8-23EB-4876-B40C-9ECE1E7B359A}" dt="2024-12-21T03:37:46.484" v="100" actId="5736"/>
          <ac:spMkLst>
            <pc:docMk/>
            <pc:sldMk cId="1782033542" sldId="375"/>
            <ac:spMk id="8" creationId="{D041DDA2-B4D8-FED2-8BF7-1332852CD82F}"/>
          </ac:spMkLst>
        </pc:spChg>
        <pc:graphicFrameChg chg="add mod">
          <ac:chgData name="Xiping Gong" userId="94a6d169-255b-495b-b190-ebd252ab19dc" providerId="ADAL" clId="{0DAA83E8-23EB-4876-B40C-9ECE1E7B359A}" dt="2024-12-21T03:37:46.484" v="100" actId="5736"/>
          <ac:graphicFrameMkLst>
            <pc:docMk/>
            <pc:sldMk cId="1782033542" sldId="375"/>
            <ac:graphicFrameMk id="7" creationId="{E144A171-1069-5C10-30F1-1FD794853278}"/>
          </ac:graphicFrameMkLst>
        </pc:graphicFrameChg>
        <pc:picChg chg="add mod">
          <ac:chgData name="Xiping Gong" userId="94a6d169-255b-495b-b190-ebd252ab19dc" providerId="ADAL" clId="{0DAA83E8-23EB-4876-B40C-9ECE1E7B359A}" dt="2024-12-21T03:37:46.484" v="100" actId="5736"/>
          <ac:picMkLst>
            <pc:docMk/>
            <pc:sldMk cId="1782033542" sldId="375"/>
            <ac:picMk id="2" creationId="{23A1A463-2473-D74B-9ACA-F399C9B36834}"/>
          </ac:picMkLst>
        </pc:picChg>
        <pc:picChg chg="add mod">
          <ac:chgData name="Xiping Gong" userId="94a6d169-255b-495b-b190-ebd252ab19dc" providerId="ADAL" clId="{0DAA83E8-23EB-4876-B40C-9ECE1E7B359A}" dt="2024-12-21T03:37:46.484" v="100" actId="5736"/>
          <ac:picMkLst>
            <pc:docMk/>
            <pc:sldMk cId="1782033542" sldId="375"/>
            <ac:picMk id="5" creationId="{2D383C8A-F618-7754-B21E-37E429B0C9BC}"/>
          </ac:picMkLst>
        </pc:picChg>
        <pc:cxnChg chg="add mod">
          <ac:chgData name="Xiping Gong" userId="94a6d169-255b-495b-b190-ebd252ab19dc" providerId="ADAL" clId="{0DAA83E8-23EB-4876-B40C-9ECE1E7B359A}" dt="2024-12-21T03:37:46.484" v="100" actId="5736"/>
          <ac:cxnSpMkLst>
            <pc:docMk/>
            <pc:sldMk cId="1782033542" sldId="375"/>
            <ac:cxnSpMk id="3" creationId="{42F08BCB-D289-FCDB-BD65-A12F50EEB4A1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cd4dd159736590/&#26700;&#38754;/PPD%20review/Data%20-%20PPD%20review%20(latest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G:\.shortcut-targets-by-id\1tCJGqOQ5hjjQ58fUO7EL_HSyTKieimci\Zhou's%20Lab\people\Xiping_Collaborator_2023%20Summer\Paper_PPDopt\Data%20-%20PPDopt_XG241008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.shortcut-targets-by-id\1tCJGqOQ5hjjQ58fUO7EL_HSyTKieimci\Zhou's%20Lab\people\Anthony_MS_2023%20Fall\Curcumin%20project%20(Chapter%202)\paper01_TurmericPPD\Data_TurmericPPD_XG241108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G:\.shortcut-targets-by-id\1tCJGqOQ5hjjQ58fUO7EL_HSyTKieimci\Zhou's%20Lab\people\Xiping_Collaborator_2023%20Summer\Anthony_MS_2023Fall\chapter2_turmericPPD\Data_TurmericPPD_XG240723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G:\.shortcut-targets-by-id\1tCJGqOQ5hjjQ58fUO7EL_HSyTKieimci\Zhou's%20Lab\people\Xiping_Collaborator_2023%20Summer\Anthony_MS_2023Fall\chapter2_turmericPPD\Data_TurmericPPD_XG240723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.shortcut-targets-by-id\1tCJGqOQ5hjjQ58fUO7EL_HSyTKieimci\Zhou's%20Lab\people\Xiping_Collaborator_2023%20Summer\Paper_TCurNPs\Data_TCurNPs_XGlatest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560994809494787"/>
          <c:y val="5.6108642508743874E-2"/>
          <c:w val="0.64796061874258881"/>
          <c:h val="0.6593348446028285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Fractino</c:v>
                </c:pt>
              </c:strCache>
            </c:strRef>
          </c:tx>
          <c:spPr>
            <a:ln w="381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Sheet1!$A$2:$A$335</c:f>
              <c:numCache>
                <c:formatCode>General</c:formatCode>
                <c:ptCount val="33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  <c:pt idx="85">
                  <c:v>170</c:v>
                </c:pt>
                <c:pt idx="86">
                  <c:v>172</c:v>
                </c:pt>
                <c:pt idx="87">
                  <c:v>174</c:v>
                </c:pt>
                <c:pt idx="88">
                  <c:v>176</c:v>
                </c:pt>
                <c:pt idx="89">
                  <c:v>178</c:v>
                </c:pt>
                <c:pt idx="90">
                  <c:v>180</c:v>
                </c:pt>
                <c:pt idx="91">
                  <c:v>182</c:v>
                </c:pt>
                <c:pt idx="92">
                  <c:v>184</c:v>
                </c:pt>
                <c:pt idx="93">
                  <c:v>186</c:v>
                </c:pt>
                <c:pt idx="94">
                  <c:v>188</c:v>
                </c:pt>
                <c:pt idx="95">
                  <c:v>190</c:v>
                </c:pt>
                <c:pt idx="96">
                  <c:v>192</c:v>
                </c:pt>
                <c:pt idx="97">
                  <c:v>194</c:v>
                </c:pt>
                <c:pt idx="98">
                  <c:v>196</c:v>
                </c:pt>
                <c:pt idx="99">
                  <c:v>198</c:v>
                </c:pt>
                <c:pt idx="100">
                  <c:v>200</c:v>
                </c:pt>
                <c:pt idx="101">
                  <c:v>202</c:v>
                </c:pt>
                <c:pt idx="102">
                  <c:v>204</c:v>
                </c:pt>
                <c:pt idx="103">
                  <c:v>206</c:v>
                </c:pt>
                <c:pt idx="104">
                  <c:v>208</c:v>
                </c:pt>
                <c:pt idx="105">
                  <c:v>210</c:v>
                </c:pt>
                <c:pt idx="106">
                  <c:v>212</c:v>
                </c:pt>
                <c:pt idx="107">
                  <c:v>214</c:v>
                </c:pt>
                <c:pt idx="108">
                  <c:v>216</c:v>
                </c:pt>
                <c:pt idx="109">
                  <c:v>218</c:v>
                </c:pt>
                <c:pt idx="110">
                  <c:v>220</c:v>
                </c:pt>
                <c:pt idx="111">
                  <c:v>222</c:v>
                </c:pt>
                <c:pt idx="112">
                  <c:v>224</c:v>
                </c:pt>
                <c:pt idx="113">
                  <c:v>226</c:v>
                </c:pt>
                <c:pt idx="114">
                  <c:v>228</c:v>
                </c:pt>
                <c:pt idx="115">
                  <c:v>230</c:v>
                </c:pt>
                <c:pt idx="116">
                  <c:v>232</c:v>
                </c:pt>
                <c:pt idx="117">
                  <c:v>234</c:v>
                </c:pt>
                <c:pt idx="118">
                  <c:v>236</c:v>
                </c:pt>
                <c:pt idx="119">
                  <c:v>238</c:v>
                </c:pt>
                <c:pt idx="120">
                  <c:v>240</c:v>
                </c:pt>
                <c:pt idx="121">
                  <c:v>242</c:v>
                </c:pt>
                <c:pt idx="122">
                  <c:v>244</c:v>
                </c:pt>
                <c:pt idx="123">
                  <c:v>246</c:v>
                </c:pt>
                <c:pt idx="124">
                  <c:v>248</c:v>
                </c:pt>
                <c:pt idx="125">
                  <c:v>250</c:v>
                </c:pt>
                <c:pt idx="126">
                  <c:v>252</c:v>
                </c:pt>
                <c:pt idx="127">
                  <c:v>254</c:v>
                </c:pt>
                <c:pt idx="128">
                  <c:v>256</c:v>
                </c:pt>
                <c:pt idx="129">
                  <c:v>258</c:v>
                </c:pt>
                <c:pt idx="130">
                  <c:v>260</c:v>
                </c:pt>
                <c:pt idx="131">
                  <c:v>262</c:v>
                </c:pt>
                <c:pt idx="132">
                  <c:v>264</c:v>
                </c:pt>
                <c:pt idx="133">
                  <c:v>266</c:v>
                </c:pt>
                <c:pt idx="134">
                  <c:v>268</c:v>
                </c:pt>
                <c:pt idx="135">
                  <c:v>270</c:v>
                </c:pt>
                <c:pt idx="136">
                  <c:v>272</c:v>
                </c:pt>
                <c:pt idx="137">
                  <c:v>274</c:v>
                </c:pt>
                <c:pt idx="138">
                  <c:v>276</c:v>
                </c:pt>
                <c:pt idx="139">
                  <c:v>278</c:v>
                </c:pt>
                <c:pt idx="140">
                  <c:v>280</c:v>
                </c:pt>
                <c:pt idx="141">
                  <c:v>282</c:v>
                </c:pt>
                <c:pt idx="142">
                  <c:v>284</c:v>
                </c:pt>
                <c:pt idx="143">
                  <c:v>286</c:v>
                </c:pt>
                <c:pt idx="144">
                  <c:v>288</c:v>
                </c:pt>
                <c:pt idx="145">
                  <c:v>290</c:v>
                </c:pt>
                <c:pt idx="146">
                  <c:v>292</c:v>
                </c:pt>
                <c:pt idx="147">
                  <c:v>294</c:v>
                </c:pt>
                <c:pt idx="148">
                  <c:v>296</c:v>
                </c:pt>
                <c:pt idx="149">
                  <c:v>298</c:v>
                </c:pt>
                <c:pt idx="150">
                  <c:v>300</c:v>
                </c:pt>
                <c:pt idx="151">
                  <c:v>302</c:v>
                </c:pt>
                <c:pt idx="152">
                  <c:v>304</c:v>
                </c:pt>
                <c:pt idx="153">
                  <c:v>306</c:v>
                </c:pt>
                <c:pt idx="154">
                  <c:v>308</c:v>
                </c:pt>
                <c:pt idx="155">
                  <c:v>310</c:v>
                </c:pt>
                <c:pt idx="156">
                  <c:v>312</c:v>
                </c:pt>
                <c:pt idx="157">
                  <c:v>314</c:v>
                </c:pt>
                <c:pt idx="158">
                  <c:v>316</c:v>
                </c:pt>
                <c:pt idx="159">
                  <c:v>318</c:v>
                </c:pt>
                <c:pt idx="160">
                  <c:v>320</c:v>
                </c:pt>
                <c:pt idx="161">
                  <c:v>322</c:v>
                </c:pt>
                <c:pt idx="162">
                  <c:v>324</c:v>
                </c:pt>
                <c:pt idx="163">
                  <c:v>326</c:v>
                </c:pt>
                <c:pt idx="164">
                  <c:v>328</c:v>
                </c:pt>
                <c:pt idx="165">
                  <c:v>330</c:v>
                </c:pt>
                <c:pt idx="166">
                  <c:v>332</c:v>
                </c:pt>
                <c:pt idx="167">
                  <c:v>334</c:v>
                </c:pt>
                <c:pt idx="168">
                  <c:v>336</c:v>
                </c:pt>
                <c:pt idx="169">
                  <c:v>338</c:v>
                </c:pt>
                <c:pt idx="170">
                  <c:v>340</c:v>
                </c:pt>
                <c:pt idx="171">
                  <c:v>342</c:v>
                </c:pt>
                <c:pt idx="172">
                  <c:v>344</c:v>
                </c:pt>
                <c:pt idx="173">
                  <c:v>346</c:v>
                </c:pt>
                <c:pt idx="174">
                  <c:v>348</c:v>
                </c:pt>
                <c:pt idx="175">
                  <c:v>350</c:v>
                </c:pt>
                <c:pt idx="176">
                  <c:v>352</c:v>
                </c:pt>
                <c:pt idx="177">
                  <c:v>354</c:v>
                </c:pt>
                <c:pt idx="178">
                  <c:v>356</c:v>
                </c:pt>
                <c:pt idx="179">
                  <c:v>358</c:v>
                </c:pt>
                <c:pt idx="180">
                  <c:v>360</c:v>
                </c:pt>
                <c:pt idx="181">
                  <c:v>362</c:v>
                </c:pt>
                <c:pt idx="182">
                  <c:v>364</c:v>
                </c:pt>
                <c:pt idx="183">
                  <c:v>366</c:v>
                </c:pt>
                <c:pt idx="184">
                  <c:v>368</c:v>
                </c:pt>
                <c:pt idx="185">
                  <c:v>370</c:v>
                </c:pt>
                <c:pt idx="186">
                  <c:v>372</c:v>
                </c:pt>
                <c:pt idx="187">
                  <c:v>374</c:v>
                </c:pt>
                <c:pt idx="188">
                  <c:v>376</c:v>
                </c:pt>
                <c:pt idx="189">
                  <c:v>378</c:v>
                </c:pt>
                <c:pt idx="190">
                  <c:v>380</c:v>
                </c:pt>
                <c:pt idx="191">
                  <c:v>382</c:v>
                </c:pt>
                <c:pt idx="192">
                  <c:v>384</c:v>
                </c:pt>
                <c:pt idx="193">
                  <c:v>386</c:v>
                </c:pt>
                <c:pt idx="194">
                  <c:v>388</c:v>
                </c:pt>
                <c:pt idx="195">
                  <c:v>390</c:v>
                </c:pt>
                <c:pt idx="196">
                  <c:v>392</c:v>
                </c:pt>
                <c:pt idx="197">
                  <c:v>394</c:v>
                </c:pt>
                <c:pt idx="198">
                  <c:v>396</c:v>
                </c:pt>
                <c:pt idx="199">
                  <c:v>398</c:v>
                </c:pt>
                <c:pt idx="200">
                  <c:v>400</c:v>
                </c:pt>
                <c:pt idx="201">
                  <c:v>402</c:v>
                </c:pt>
                <c:pt idx="202">
                  <c:v>404</c:v>
                </c:pt>
                <c:pt idx="203">
                  <c:v>406</c:v>
                </c:pt>
                <c:pt idx="204">
                  <c:v>408</c:v>
                </c:pt>
                <c:pt idx="205">
                  <c:v>410</c:v>
                </c:pt>
                <c:pt idx="206">
                  <c:v>412</c:v>
                </c:pt>
                <c:pt idx="207">
                  <c:v>414</c:v>
                </c:pt>
                <c:pt idx="208">
                  <c:v>416</c:v>
                </c:pt>
                <c:pt idx="209">
                  <c:v>418</c:v>
                </c:pt>
                <c:pt idx="210">
                  <c:v>420</c:v>
                </c:pt>
                <c:pt idx="211">
                  <c:v>422</c:v>
                </c:pt>
                <c:pt idx="212">
                  <c:v>424</c:v>
                </c:pt>
                <c:pt idx="213">
                  <c:v>426</c:v>
                </c:pt>
                <c:pt idx="214">
                  <c:v>428</c:v>
                </c:pt>
                <c:pt idx="215">
                  <c:v>430</c:v>
                </c:pt>
                <c:pt idx="216">
                  <c:v>432</c:v>
                </c:pt>
                <c:pt idx="217">
                  <c:v>434</c:v>
                </c:pt>
                <c:pt idx="218">
                  <c:v>436</c:v>
                </c:pt>
                <c:pt idx="219">
                  <c:v>438</c:v>
                </c:pt>
                <c:pt idx="220">
                  <c:v>440</c:v>
                </c:pt>
                <c:pt idx="221">
                  <c:v>442</c:v>
                </c:pt>
                <c:pt idx="222">
                  <c:v>444</c:v>
                </c:pt>
                <c:pt idx="223">
                  <c:v>446</c:v>
                </c:pt>
                <c:pt idx="224">
                  <c:v>448</c:v>
                </c:pt>
                <c:pt idx="225">
                  <c:v>450</c:v>
                </c:pt>
                <c:pt idx="226">
                  <c:v>452</c:v>
                </c:pt>
                <c:pt idx="227">
                  <c:v>454</c:v>
                </c:pt>
                <c:pt idx="228">
                  <c:v>456</c:v>
                </c:pt>
                <c:pt idx="229">
                  <c:v>458</c:v>
                </c:pt>
                <c:pt idx="230">
                  <c:v>460</c:v>
                </c:pt>
                <c:pt idx="231">
                  <c:v>462</c:v>
                </c:pt>
                <c:pt idx="232">
                  <c:v>464</c:v>
                </c:pt>
                <c:pt idx="233">
                  <c:v>466</c:v>
                </c:pt>
                <c:pt idx="234">
                  <c:v>468</c:v>
                </c:pt>
                <c:pt idx="235">
                  <c:v>470</c:v>
                </c:pt>
                <c:pt idx="236">
                  <c:v>472</c:v>
                </c:pt>
                <c:pt idx="237">
                  <c:v>474</c:v>
                </c:pt>
                <c:pt idx="238">
                  <c:v>476</c:v>
                </c:pt>
                <c:pt idx="239">
                  <c:v>478</c:v>
                </c:pt>
                <c:pt idx="240">
                  <c:v>480</c:v>
                </c:pt>
                <c:pt idx="241">
                  <c:v>482</c:v>
                </c:pt>
                <c:pt idx="242">
                  <c:v>484</c:v>
                </c:pt>
                <c:pt idx="243">
                  <c:v>486</c:v>
                </c:pt>
                <c:pt idx="244">
                  <c:v>488</c:v>
                </c:pt>
                <c:pt idx="245">
                  <c:v>490</c:v>
                </c:pt>
                <c:pt idx="246">
                  <c:v>492</c:v>
                </c:pt>
                <c:pt idx="247">
                  <c:v>494</c:v>
                </c:pt>
                <c:pt idx="248">
                  <c:v>496</c:v>
                </c:pt>
                <c:pt idx="249">
                  <c:v>498</c:v>
                </c:pt>
                <c:pt idx="250">
                  <c:v>500</c:v>
                </c:pt>
                <c:pt idx="251">
                  <c:v>502</c:v>
                </c:pt>
                <c:pt idx="252">
                  <c:v>504</c:v>
                </c:pt>
                <c:pt idx="253">
                  <c:v>506</c:v>
                </c:pt>
                <c:pt idx="254">
                  <c:v>508</c:v>
                </c:pt>
                <c:pt idx="255">
                  <c:v>510</c:v>
                </c:pt>
                <c:pt idx="256">
                  <c:v>512</c:v>
                </c:pt>
                <c:pt idx="257">
                  <c:v>514</c:v>
                </c:pt>
                <c:pt idx="258">
                  <c:v>516</c:v>
                </c:pt>
                <c:pt idx="259">
                  <c:v>518</c:v>
                </c:pt>
                <c:pt idx="260">
                  <c:v>520</c:v>
                </c:pt>
                <c:pt idx="261">
                  <c:v>522</c:v>
                </c:pt>
                <c:pt idx="262">
                  <c:v>524</c:v>
                </c:pt>
                <c:pt idx="263">
                  <c:v>526</c:v>
                </c:pt>
                <c:pt idx="264">
                  <c:v>528</c:v>
                </c:pt>
                <c:pt idx="265">
                  <c:v>530</c:v>
                </c:pt>
                <c:pt idx="266">
                  <c:v>532</c:v>
                </c:pt>
                <c:pt idx="267">
                  <c:v>534</c:v>
                </c:pt>
                <c:pt idx="268">
                  <c:v>536</c:v>
                </c:pt>
                <c:pt idx="269">
                  <c:v>538</c:v>
                </c:pt>
                <c:pt idx="270">
                  <c:v>540</c:v>
                </c:pt>
                <c:pt idx="271">
                  <c:v>542</c:v>
                </c:pt>
                <c:pt idx="272">
                  <c:v>544</c:v>
                </c:pt>
                <c:pt idx="273">
                  <c:v>546</c:v>
                </c:pt>
                <c:pt idx="274">
                  <c:v>548</c:v>
                </c:pt>
                <c:pt idx="275">
                  <c:v>550</c:v>
                </c:pt>
                <c:pt idx="276">
                  <c:v>552</c:v>
                </c:pt>
                <c:pt idx="277">
                  <c:v>554</c:v>
                </c:pt>
                <c:pt idx="278">
                  <c:v>556</c:v>
                </c:pt>
                <c:pt idx="279">
                  <c:v>558</c:v>
                </c:pt>
                <c:pt idx="280">
                  <c:v>560</c:v>
                </c:pt>
                <c:pt idx="281">
                  <c:v>562</c:v>
                </c:pt>
                <c:pt idx="282">
                  <c:v>564</c:v>
                </c:pt>
                <c:pt idx="283">
                  <c:v>566</c:v>
                </c:pt>
                <c:pt idx="284">
                  <c:v>568</c:v>
                </c:pt>
                <c:pt idx="285">
                  <c:v>570</c:v>
                </c:pt>
                <c:pt idx="286">
                  <c:v>572</c:v>
                </c:pt>
                <c:pt idx="287">
                  <c:v>574</c:v>
                </c:pt>
                <c:pt idx="288">
                  <c:v>576</c:v>
                </c:pt>
                <c:pt idx="289">
                  <c:v>578</c:v>
                </c:pt>
                <c:pt idx="290">
                  <c:v>580</c:v>
                </c:pt>
                <c:pt idx="291">
                  <c:v>582</c:v>
                </c:pt>
                <c:pt idx="292">
                  <c:v>584</c:v>
                </c:pt>
                <c:pt idx="293">
                  <c:v>586</c:v>
                </c:pt>
                <c:pt idx="294">
                  <c:v>588</c:v>
                </c:pt>
                <c:pt idx="295">
                  <c:v>590</c:v>
                </c:pt>
                <c:pt idx="296">
                  <c:v>592</c:v>
                </c:pt>
                <c:pt idx="297">
                  <c:v>594</c:v>
                </c:pt>
                <c:pt idx="298">
                  <c:v>596</c:v>
                </c:pt>
                <c:pt idx="299">
                  <c:v>598</c:v>
                </c:pt>
                <c:pt idx="300">
                  <c:v>600</c:v>
                </c:pt>
                <c:pt idx="301">
                  <c:v>602</c:v>
                </c:pt>
                <c:pt idx="302">
                  <c:v>604</c:v>
                </c:pt>
                <c:pt idx="303">
                  <c:v>606</c:v>
                </c:pt>
                <c:pt idx="304">
                  <c:v>608</c:v>
                </c:pt>
                <c:pt idx="305">
                  <c:v>610</c:v>
                </c:pt>
                <c:pt idx="306">
                  <c:v>612</c:v>
                </c:pt>
                <c:pt idx="307">
                  <c:v>614</c:v>
                </c:pt>
                <c:pt idx="308">
                  <c:v>616</c:v>
                </c:pt>
                <c:pt idx="309">
                  <c:v>618</c:v>
                </c:pt>
                <c:pt idx="310">
                  <c:v>620</c:v>
                </c:pt>
                <c:pt idx="311">
                  <c:v>622</c:v>
                </c:pt>
                <c:pt idx="312">
                  <c:v>624</c:v>
                </c:pt>
                <c:pt idx="313">
                  <c:v>626</c:v>
                </c:pt>
                <c:pt idx="314">
                  <c:v>628</c:v>
                </c:pt>
                <c:pt idx="315">
                  <c:v>630</c:v>
                </c:pt>
                <c:pt idx="316">
                  <c:v>632</c:v>
                </c:pt>
                <c:pt idx="317">
                  <c:v>634</c:v>
                </c:pt>
                <c:pt idx="318">
                  <c:v>636</c:v>
                </c:pt>
                <c:pt idx="319">
                  <c:v>638</c:v>
                </c:pt>
                <c:pt idx="320">
                  <c:v>640</c:v>
                </c:pt>
                <c:pt idx="321">
                  <c:v>642</c:v>
                </c:pt>
                <c:pt idx="322">
                  <c:v>644</c:v>
                </c:pt>
                <c:pt idx="323">
                  <c:v>646</c:v>
                </c:pt>
                <c:pt idx="324">
                  <c:v>648</c:v>
                </c:pt>
                <c:pt idx="325">
                  <c:v>650</c:v>
                </c:pt>
                <c:pt idx="326">
                  <c:v>652</c:v>
                </c:pt>
                <c:pt idx="327">
                  <c:v>654</c:v>
                </c:pt>
                <c:pt idx="328">
                  <c:v>656</c:v>
                </c:pt>
                <c:pt idx="329">
                  <c:v>658</c:v>
                </c:pt>
                <c:pt idx="330">
                  <c:v>660</c:v>
                </c:pt>
                <c:pt idx="331">
                  <c:v>662</c:v>
                </c:pt>
                <c:pt idx="332">
                  <c:v>664</c:v>
                </c:pt>
                <c:pt idx="333">
                  <c:v>666</c:v>
                </c:pt>
              </c:numCache>
            </c:numRef>
          </c:xVal>
          <c:yVal>
            <c:numRef>
              <c:f>Sheet1!$B$2:$B$335</c:f>
              <c:numCache>
                <c:formatCode>General</c:formatCode>
                <c:ptCount val="334"/>
                <c:pt idx="0">
                  <c:v>0</c:v>
                </c:pt>
                <c:pt idx="1">
                  <c:v>1.2999999999999999E-2</c:v>
                </c:pt>
                <c:pt idx="2">
                  <c:v>2.9000000000000001E-2</c:v>
                </c:pt>
                <c:pt idx="3">
                  <c:v>4.4999999999999998E-2</c:v>
                </c:pt>
                <c:pt idx="4">
                  <c:v>6.2E-2</c:v>
                </c:pt>
                <c:pt idx="5">
                  <c:v>7.8E-2</c:v>
                </c:pt>
                <c:pt idx="6">
                  <c:v>9.4E-2</c:v>
                </c:pt>
                <c:pt idx="7">
                  <c:v>0.11</c:v>
                </c:pt>
                <c:pt idx="8">
                  <c:v>0.126</c:v>
                </c:pt>
                <c:pt idx="9">
                  <c:v>0.14199999999999999</c:v>
                </c:pt>
                <c:pt idx="10">
                  <c:v>0.158</c:v>
                </c:pt>
                <c:pt idx="11">
                  <c:v>0.17399999999999999</c:v>
                </c:pt>
                <c:pt idx="12">
                  <c:v>0.19</c:v>
                </c:pt>
                <c:pt idx="13">
                  <c:v>0.20599999999999999</c:v>
                </c:pt>
                <c:pt idx="14">
                  <c:v>0.222</c:v>
                </c:pt>
                <c:pt idx="15">
                  <c:v>0.23699999999999999</c:v>
                </c:pt>
                <c:pt idx="16">
                  <c:v>0.253</c:v>
                </c:pt>
                <c:pt idx="17">
                  <c:v>0.26900000000000002</c:v>
                </c:pt>
                <c:pt idx="18">
                  <c:v>0.28399999999999997</c:v>
                </c:pt>
                <c:pt idx="19">
                  <c:v>0.3</c:v>
                </c:pt>
                <c:pt idx="20">
                  <c:v>0.315</c:v>
                </c:pt>
                <c:pt idx="21">
                  <c:v>0.33100000000000002</c:v>
                </c:pt>
                <c:pt idx="22">
                  <c:v>0.34599999999999997</c:v>
                </c:pt>
                <c:pt idx="23">
                  <c:v>0.36099999999999999</c:v>
                </c:pt>
                <c:pt idx="24">
                  <c:v>0.377</c:v>
                </c:pt>
                <c:pt idx="25">
                  <c:v>0.39200000000000002</c:v>
                </c:pt>
                <c:pt idx="26">
                  <c:v>0.40699999999999997</c:v>
                </c:pt>
                <c:pt idx="27">
                  <c:v>0.42299999999999999</c:v>
                </c:pt>
                <c:pt idx="28">
                  <c:v>0.438</c:v>
                </c:pt>
                <c:pt idx="29">
                  <c:v>0.45300000000000001</c:v>
                </c:pt>
                <c:pt idx="30">
                  <c:v>0.46800000000000003</c:v>
                </c:pt>
                <c:pt idx="31">
                  <c:v>0.48299999999999998</c:v>
                </c:pt>
                <c:pt idx="32">
                  <c:v>0.498</c:v>
                </c:pt>
                <c:pt idx="33">
                  <c:v>0.51200000000000001</c:v>
                </c:pt>
                <c:pt idx="34">
                  <c:v>0.52700000000000002</c:v>
                </c:pt>
                <c:pt idx="35">
                  <c:v>0.54200000000000004</c:v>
                </c:pt>
                <c:pt idx="36">
                  <c:v>0.55700000000000005</c:v>
                </c:pt>
                <c:pt idx="37">
                  <c:v>0.57099999999999995</c:v>
                </c:pt>
                <c:pt idx="38">
                  <c:v>0.58599999999999997</c:v>
                </c:pt>
                <c:pt idx="39">
                  <c:v>0.6</c:v>
                </c:pt>
                <c:pt idx="40">
                  <c:v>0.61399999999999999</c:v>
                </c:pt>
                <c:pt idx="41">
                  <c:v>0.629</c:v>
                </c:pt>
                <c:pt idx="42">
                  <c:v>0.64300000000000002</c:v>
                </c:pt>
                <c:pt idx="43">
                  <c:v>0.65700000000000003</c:v>
                </c:pt>
                <c:pt idx="44">
                  <c:v>0.67100000000000004</c:v>
                </c:pt>
                <c:pt idx="45">
                  <c:v>0.68500000000000005</c:v>
                </c:pt>
                <c:pt idx="46">
                  <c:v>0.69899999999999995</c:v>
                </c:pt>
                <c:pt idx="47">
                  <c:v>0.71</c:v>
                </c:pt>
                <c:pt idx="48">
                  <c:v>0.72399999999999998</c:v>
                </c:pt>
                <c:pt idx="49">
                  <c:v>0.73799999999999999</c:v>
                </c:pt>
                <c:pt idx="50">
                  <c:v>0.749</c:v>
                </c:pt>
                <c:pt idx="51">
                  <c:v>0.76300000000000001</c:v>
                </c:pt>
                <c:pt idx="52">
                  <c:v>0.77400000000000002</c:v>
                </c:pt>
                <c:pt idx="53">
                  <c:v>0.78700000000000003</c:v>
                </c:pt>
                <c:pt idx="54">
                  <c:v>0.80100000000000005</c:v>
                </c:pt>
                <c:pt idx="55">
                  <c:v>0.81399999999999995</c:v>
                </c:pt>
                <c:pt idx="56">
                  <c:v>0.82699999999999996</c:v>
                </c:pt>
                <c:pt idx="57">
                  <c:v>0.84</c:v>
                </c:pt>
                <c:pt idx="58">
                  <c:v>0.85299999999999998</c:v>
                </c:pt>
                <c:pt idx="59">
                  <c:v>0.86599999999999999</c:v>
                </c:pt>
                <c:pt idx="60">
                  <c:v>0.879</c:v>
                </c:pt>
                <c:pt idx="61">
                  <c:v>0.89100000000000001</c:v>
                </c:pt>
                <c:pt idx="62">
                  <c:v>0.89600000000000002</c:v>
                </c:pt>
                <c:pt idx="63">
                  <c:v>0.89800000000000002</c:v>
                </c:pt>
                <c:pt idx="64">
                  <c:v>0.91100000000000003</c:v>
                </c:pt>
                <c:pt idx="65">
                  <c:v>0.92200000000000004</c:v>
                </c:pt>
                <c:pt idx="66">
                  <c:v>0.92200000000000004</c:v>
                </c:pt>
                <c:pt idx="67">
                  <c:v>0.92500000000000004</c:v>
                </c:pt>
                <c:pt idx="68">
                  <c:v>0.93500000000000005</c:v>
                </c:pt>
                <c:pt idx="69">
                  <c:v>0.94399999999999995</c:v>
                </c:pt>
                <c:pt idx="70">
                  <c:v>0.94399999999999995</c:v>
                </c:pt>
                <c:pt idx="71">
                  <c:v>0.94499999999999995</c:v>
                </c:pt>
                <c:pt idx="72">
                  <c:v>0.95199999999999996</c:v>
                </c:pt>
                <c:pt idx="73">
                  <c:v>0.95699999999999996</c:v>
                </c:pt>
                <c:pt idx="74">
                  <c:v>0.95699999999999996</c:v>
                </c:pt>
                <c:pt idx="75">
                  <c:v>0.96</c:v>
                </c:pt>
                <c:pt idx="76">
                  <c:v>0.97</c:v>
                </c:pt>
                <c:pt idx="77">
                  <c:v>0.97799999999999998</c:v>
                </c:pt>
                <c:pt idx="78">
                  <c:v>0.97799999999999998</c:v>
                </c:pt>
                <c:pt idx="79">
                  <c:v>0.97799999999999998</c:v>
                </c:pt>
                <c:pt idx="80">
                  <c:v>0.97799999999999998</c:v>
                </c:pt>
                <c:pt idx="81">
                  <c:v>0.98199999999999998</c:v>
                </c:pt>
                <c:pt idx="82">
                  <c:v>0.98699999999999999</c:v>
                </c:pt>
                <c:pt idx="83">
                  <c:v>0.99199999999999999</c:v>
                </c:pt>
                <c:pt idx="84">
                  <c:v>0.99399999999999999</c:v>
                </c:pt>
                <c:pt idx="85">
                  <c:v>0.99399999999999999</c:v>
                </c:pt>
                <c:pt idx="86">
                  <c:v>0.99399999999999999</c:v>
                </c:pt>
                <c:pt idx="87">
                  <c:v>0.996</c:v>
                </c:pt>
                <c:pt idx="88">
                  <c:v>1</c:v>
                </c:pt>
                <c:pt idx="89">
                  <c:v>1.002999999999999</c:v>
                </c:pt>
                <c:pt idx="90">
                  <c:v>1.002999999999999</c:v>
                </c:pt>
                <c:pt idx="91">
                  <c:v>1.002999999999999</c:v>
                </c:pt>
                <c:pt idx="92">
                  <c:v>1.006</c:v>
                </c:pt>
                <c:pt idx="93">
                  <c:v>1.01</c:v>
                </c:pt>
                <c:pt idx="94">
                  <c:v>1.01</c:v>
                </c:pt>
                <c:pt idx="95">
                  <c:v>1.01</c:v>
                </c:pt>
                <c:pt idx="96">
                  <c:v>1.01</c:v>
                </c:pt>
                <c:pt idx="97">
                  <c:v>1.01</c:v>
                </c:pt>
                <c:pt idx="98">
                  <c:v>1.01</c:v>
                </c:pt>
                <c:pt idx="99">
                  <c:v>1.014</c:v>
                </c:pt>
                <c:pt idx="100">
                  <c:v>1.018999999999999</c:v>
                </c:pt>
                <c:pt idx="101">
                  <c:v>1.02</c:v>
                </c:pt>
                <c:pt idx="102">
                  <c:v>1.02</c:v>
                </c:pt>
                <c:pt idx="103">
                  <c:v>1.02</c:v>
                </c:pt>
                <c:pt idx="104">
                  <c:v>1.02</c:v>
                </c:pt>
                <c:pt idx="105">
                  <c:v>1.02</c:v>
                </c:pt>
                <c:pt idx="106">
                  <c:v>1.02</c:v>
                </c:pt>
                <c:pt idx="107">
                  <c:v>1.02</c:v>
                </c:pt>
                <c:pt idx="108">
                  <c:v>1.02</c:v>
                </c:pt>
                <c:pt idx="109">
                  <c:v>1.02</c:v>
                </c:pt>
                <c:pt idx="110">
                  <c:v>1.02</c:v>
                </c:pt>
                <c:pt idx="111">
                  <c:v>1.02</c:v>
                </c:pt>
                <c:pt idx="112">
                  <c:v>1.02</c:v>
                </c:pt>
                <c:pt idx="113">
                  <c:v>1.02</c:v>
                </c:pt>
                <c:pt idx="114">
                  <c:v>1.02</c:v>
                </c:pt>
                <c:pt idx="115">
                  <c:v>1.02</c:v>
                </c:pt>
                <c:pt idx="116">
                  <c:v>1.02</c:v>
                </c:pt>
                <c:pt idx="117">
                  <c:v>1.02</c:v>
                </c:pt>
                <c:pt idx="118">
                  <c:v>1.020999999999999</c:v>
                </c:pt>
                <c:pt idx="119">
                  <c:v>1.020999999999999</c:v>
                </c:pt>
                <c:pt idx="120">
                  <c:v>1.020999999999999</c:v>
                </c:pt>
                <c:pt idx="121">
                  <c:v>1.020999999999999</c:v>
                </c:pt>
                <c:pt idx="122">
                  <c:v>1.020999999999999</c:v>
                </c:pt>
                <c:pt idx="123">
                  <c:v>1.020999999999999</c:v>
                </c:pt>
                <c:pt idx="124">
                  <c:v>1.020999999999999</c:v>
                </c:pt>
                <c:pt idx="125">
                  <c:v>1.020999999999999</c:v>
                </c:pt>
                <c:pt idx="126">
                  <c:v>1.020999999999999</c:v>
                </c:pt>
                <c:pt idx="127">
                  <c:v>1.020999999999999</c:v>
                </c:pt>
                <c:pt idx="128">
                  <c:v>1.020999999999999</c:v>
                </c:pt>
                <c:pt idx="129">
                  <c:v>1.020999999999999</c:v>
                </c:pt>
                <c:pt idx="130">
                  <c:v>1.020999999999999</c:v>
                </c:pt>
                <c:pt idx="131">
                  <c:v>1.020999999999999</c:v>
                </c:pt>
                <c:pt idx="132">
                  <c:v>1.020999999999999</c:v>
                </c:pt>
                <c:pt idx="133">
                  <c:v>1.020999999999999</c:v>
                </c:pt>
                <c:pt idx="134">
                  <c:v>1.020999999999999</c:v>
                </c:pt>
                <c:pt idx="135">
                  <c:v>1.020999999999999</c:v>
                </c:pt>
                <c:pt idx="136">
                  <c:v>1.020999999999999</c:v>
                </c:pt>
                <c:pt idx="137">
                  <c:v>1.020999999999999</c:v>
                </c:pt>
                <c:pt idx="138">
                  <c:v>1.020999999999999</c:v>
                </c:pt>
                <c:pt idx="139">
                  <c:v>1.020999999999999</c:v>
                </c:pt>
                <c:pt idx="140">
                  <c:v>1.020999999999999</c:v>
                </c:pt>
                <c:pt idx="141">
                  <c:v>1.020999999999999</c:v>
                </c:pt>
                <c:pt idx="142">
                  <c:v>1.020999999999999</c:v>
                </c:pt>
                <c:pt idx="143">
                  <c:v>1.020999999999999</c:v>
                </c:pt>
                <c:pt idx="144">
                  <c:v>1.020999999999999</c:v>
                </c:pt>
                <c:pt idx="145">
                  <c:v>1.020999999999999</c:v>
                </c:pt>
                <c:pt idx="146">
                  <c:v>1.020999999999999</c:v>
                </c:pt>
                <c:pt idx="147">
                  <c:v>1.020999999999999</c:v>
                </c:pt>
                <c:pt idx="148">
                  <c:v>1.020999999999999</c:v>
                </c:pt>
                <c:pt idx="149">
                  <c:v>1.020999999999999</c:v>
                </c:pt>
                <c:pt idx="150">
                  <c:v>1.020999999999999</c:v>
                </c:pt>
                <c:pt idx="151">
                  <c:v>1.020999999999999</c:v>
                </c:pt>
                <c:pt idx="152">
                  <c:v>1.020999999999999</c:v>
                </c:pt>
                <c:pt idx="153">
                  <c:v>1.020999999999999</c:v>
                </c:pt>
                <c:pt idx="154">
                  <c:v>1.020999999999999</c:v>
                </c:pt>
                <c:pt idx="155">
                  <c:v>1.020999999999999</c:v>
                </c:pt>
                <c:pt idx="156">
                  <c:v>1.020999999999999</c:v>
                </c:pt>
                <c:pt idx="157">
                  <c:v>1.020999999999999</c:v>
                </c:pt>
                <c:pt idx="158">
                  <c:v>1.020999999999999</c:v>
                </c:pt>
                <c:pt idx="159">
                  <c:v>1.020999999999999</c:v>
                </c:pt>
                <c:pt idx="160">
                  <c:v>1.020999999999999</c:v>
                </c:pt>
                <c:pt idx="161">
                  <c:v>1.020999999999999</c:v>
                </c:pt>
                <c:pt idx="162">
                  <c:v>1.020999999999999</c:v>
                </c:pt>
                <c:pt idx="163">
                  <c:v>1.020999999999999</c:v>
                </c:pt>
                <c:pt idx="164">
                  <c:v>1.020999999999999</c:v>
                </c:pt>
                <c:pt idx="165">
                  <c:v>1.020999999999999</c:v>
                </c:pt>
                <c:pt idx="166">
                  <c:v>1.020999999999999</c:v>
                </c:pt>
                <c:pt idx="167">
                  <c:v>1.020999999999999</c:v>
                </c:pt>
                <c:pt idx="168">
                  <c:v>1.020999999999999</c:v>
                </c:pt>
                <c:pt idx="169">
                  <c:v>1.020999999999999</c:v>
                </c:pt>
                <c:pt idx="170">
                  <c:v>1.020999999999999</c:v>
                </c:pt>
                <c:pt idx="171">
                  <c:v>1.020999999999999</c:v>
                </c:pt>
                <c:pt idx="172">
                  <c:v>1.020999999999999</c:v>
                </c:pt>
                <c:pt idx="173">
                  <c:v>1.020999999999999</c:v>
                </c:pt>
                <c:pt idx="174">
                  <c:v>1.020999999999999</c:v>
                </c:pt>
                <c:pt idx="175">
                  <c:v>1.020999999999999</c:v>
                </c:pt>
                <c:pt idx="176">
                  <c:v>1.020999999999999</c:v>
                </c:pt>
                <c:pt idx="177">
                  <c:v>1.020999999999999</c:v>
                </c:pt>
                <c:pt idx="178">
                  <c:v>1.020999999999999</c:v>
                </c:pt>
                <c:pt idx="179">
                  <c:v>1.020999999999999</c:v>
                </c:pt>
                <c:pt idx="180">
                  <c:v>1.020999999999999</c:v>
                </c:pt>
                <c:pt idx="181">
                  <c:v>1.020999999999999</c:v>
                </c:pt>
                <c:pt idx="182">
                  <c:v>1.020999999999999</c:v>
                </c:pt>
                <c:pt idx="183">
                  <c:v>1.020999999999999</c:v>
                </c:pt>
                <c:pt idx="184">
                  <c:v>1.020999999999999</c:v>
                </c:pt>
                <c:pt idx="185">
                  <c:v>1.020999999999999</c:v>
                </c:pt>
                <c:pt idx="186">
                  <c:v>1.020999999999999</c:v>
                </c:pt>
                <c:pt idx="187">
                  <c:v>1.020999999999999</c:v>
                </c:pt>
                <c:pt idx="188">
                  <c:v>1.020999999999999</c:v>
                </c:pt>
                <c:pt idx="189">
                  <c:v>1.020999999999999</c:v>
                </c:pt>
                <c:pt idx="190">
                  <c:v>1.020999999999999</c:v>
                </c:pt>
                <c:pt idx="191">
                  <c:v>1.020999999999999</c:v>
                </c:pt>
                <c:pt idx="192">
                  <c:v>1.020999999999999</c:v>
                </c:pt>
                <c:pt idx="193">
                  <c:v>1.020999999999999</c:v>
                </c:pt>
                <c:pt idx="194">
                  <c:v>1.020999999999999</c:v>
                </c:pt>
                <c:pt idx="195">
                  <c:v>1.020999999999999</c:v>
                </c:pt>
                <c:pt idx="196">
                  <c:v>1.020999999999999</c:v>
                </c:pt>
                <c:pt idx="197">
                  <c:v>1.020999999999999</c:v>
                </c:pt>
                <c:pt idx="198">
                  <c:v>1.020999999999999</c:v>
                </c:pt>
                <c:pt idx="199">
                  <c:v>1.020999999999999</c:v>
                </c:pt>
                <c:pt idx="200">
                  <c:v>1.020999999999999</c:v>
                </c:pt>
                <c:pt idx="201">
                  <c:v>1.020999999999999</c:v>
                </c:pt>
                <c:pt idx="202">
                  <c:v>1.020999999999999</c:v>
                </c:pt>
                <c:pt idx="203">
                  <c:v>1.020999999999999</c:v>
                </c:pt>
                <c:pt idx="204">
                  <c:v>1.020999999999999</c:v>
                </c:pt>
                <c:pt idx="205">
                  <c:v>1.020999999999999</c:v>
                </c:pt>
                <c:pt idx="206">
                  <c:v>1.020999999999999</c:v>
                </c:pt>
                <c:pt idx="207">
                  <c:v>1.020999999999999</c:v>
                </c:pt>
                <c:pt idx="208">
                  <c:v>1.020999999999999</c:v>
                </c:pt>
                <c:pt idx="209">
                  <c:v>1.020999999999999</c:v>
                </c:pt>
                <c:pt idx="210">
                  <c:v>1.020999999999999</c:v>
                </c:pt>
                <c:pt idx="211">
                  <c:v>1.020999999999999</c:v>
                </c:pt>
                <c:pt idx="212">
                  <c:v>1.020999999999999</c:v>
                </c:pt>
                <c:pt idx="213">
                  <c:v>1.020999999999999</c:v>
                </c:pt>
                <c:pt idx="214">
                  <c:v>1.020999999999999</c:v>
                </c:pt>
                <c:pt idx="215">
                  <c:v>1.020999999999999</c:v>
                </c:pt>
                <c:pt idx="216">
                  <c:v>1.020999999999999</c:v>
                </c:pt>
                <c:pt idx="217">
                  <c:v>1.020999999999999</c:v>
                </c:pt>
                <c:pt idx="218">
                  <c:v>1.020999999999999</c:v>
                </c:pt>
                <c:pt idx="219">
                  <c:v>1.020999999999999</c:v>
                </c:pt>
                <c:pt idx="220">
                  <c:v>1.020999999999999</c:v>
                </c:pt>
                <c:pt idx="221">
                  <c:v>1.020999999999999</c:v>
                </c:pt>
                <c:pt idx="222">
                  <c:v>1.020999999999999</c:v>
                </c:pt>
                <c:pt idx="223">
                  <c:v>1.020999999999999</c:v>
                </c:pt>
                <c:pt idx="224">
                  <c:v>1.020999999999999</c:v>
                </c:pt>
                <c:pt idx="225">
                  <c:v>1.020999999999999</c:v>
                </c:pt>
                <c:pt idx="226">
                  <c:v>1.020999999999999</c:v>
                </c:pt>
                <c:pt idx="227">
                  <c:v>1.020999999999999</c:v>
                </c:pt>
                <c:pt idx="228">
                  <c:v>1.020999999999999</c:v>
                </c:pt>
                <c:pt idx="229">
                  <c:v>1.020999999999999</c:v>
                </c:pt>
                <c:pt idx="230">
                  <c:v>1.020999999999999</c:v>
                </c:pt>
                <c:pt idx="231">
                  <c:v>1.020999999999999</c:v>
                </c:pt>
                <c:pt idx="232">
                  <c:v>1.020999999999999</c:v>
                </c:pt>
                <c:pt idx="233">
                  <c:v>1.020999999999999</c:v>
                </c:pt>
                <c:pt idx="234">
                  <c:v>1.020999999999999</c:v>
                </c:pt>
                <c:pt idx="235">
                  <c:v>1.020999999999999</c:v>
                </c:pt>
                <c:pt idx="236">
                  <c:v>1.020999999999999</c:v>
                </c:pt>
                <c:pt idx="237">
                  <c:v>1.020999999999999</c:v>
                </c:pt>
                <c:pt idx="238">
                  <c:v>1.020999999999999</c:v>
                </c:pt>
                <c:pt idx="239">
                  <c:v>1.020999999999999</c:v>
                </c:pt>
                <c:pt idx="240">
                  <c:v>1.020999999999999</c:v>
                </c:pt>
                <c:pt idx="241">
                  <c:v>1.020999999999999</c:v>
                </c:pt>
                <c:pt idx="242">
                  <c:v>1.020999999999999</c:v>
                </c:pt>
                <c:pt idx="243">
                  <c:v>1.020999999999999</c:v>
                </c:pt>
                <c:pt idx="244">
                  <c:v>1.020999999999999</c:v>
                </c:pt>
                <c:pt idx="245">
                  <c:v>1.020999999999999</c:v>
                </c:pt>
                <c:pt idx="246">
                  <c:v>1.020999999999999</c:v>
                </c:pt>
                <c:pt idx="247">
                  <c:v>1.020999999999999</c:v>
                </c:pt>
                <c:pt idx="248">
                  <c:v>1.020999999999999</c:v>
                </c:pt>
                <c:pt idx="249">
                  <c:v>1.020999999999999</c:v>
                </c:pt>
                <c:pt idx="250">
                  <c:v>1.020999999999999</c:v>
                </c:pt>
                <c:pt idx="251">
                  <c:v>1.020999999999999</c:v>
                </c:pt>
                <c:pt idx="252">
                  <c:v>1.020999999999999</c:v>
                </c:pt>
                <c:pt idx="253">
                  <c:v>1.020999999999999</c:v>
                </c:pt>
                <c:pt idx="254">
                  <c:v>1.020999999999999</c:v>
                </c:pt>
                <c:pt idx="255">
                  <c:v>1.020999999999999</c:v>
                </c:pt>
                <c:pt idx="256">
                  <c:v>1.020999999999999</c:v>
                </c:pt>
                <c:pt idx="257">
                  <c:v>1.020999999999999</c:v>
                </c:pt>
                <c:pt idx="258">
                  <c:v>1.020999999999999</c:v>
                </c:pt>
                <c:pt idx="259">
                  <c:v>1.020999999999999</c:v>
                </c:pt>
                <c:pt idx="260">
                  <c:v>1.020999999999999</c:v>
                </c:pt>
                <c:pt idx="261">
                  <c:v>1.020999999999999</c:v>
                </c:pt>
                <c:pt idx="262">
                  <c:v>1.020999999999999</c:v>
                </c:pt>
                <c:pt idx="263">
                  <c:v>1.020999999999999</c:v>
                </c:pt>
                <c:pt idx="264">
                  <c:v>1.020999999999999</c:v>
                </c:pt>
                <c:pt idx="265">
                  <c:v>1.020999999999999</c:v>
                </c:pt>
                <c:pt idx="266">
                  <c:v>1.020999999999999</c:v>
                </c:pt>
                <c:pt idx="267">
                  <c:v>1.020999999999999</c:v>
                </c:pt>
                <c:pt idx="268">
                  <c:v>1.020999999999999</c:v>
                </c:pt>
                <c:pt idx="269">
                  <c:v>1.020999999999999</c:v>
                </c:pt>
                <c:pt idx="270">
                  <c:v>1.020999999999999</c:v>
                </c:pt>
                <c:pt idx="271">
                  <c:v>1.020999999999999</c:v>
                </c:pt>
                <c:pt idx="272">
                  <c:v>1.020999999999999</c:v>
                </c:pt>
                <c:pt idx="273">
                  <c:v>1.020999999999999</c:v>
                </c:pt>
                <c:pt idx="274">
                  <c:v>1.020999999999999</c:v>
                </c:pt>
                <c:pt idx="275">
                  <c:v>1.020999999999999</c:v>
                </c:pt>
                <c:pt idx="276">
                  <c:v>1.020999999999999</c:v>
                </c:pt>
                <c:pt idx="277">
                  <c:v>1.020999999999999</c:v>
                </c:pt>
                <c:pt idx="278">
                  <c:v>1.020999999999999</c:v>
                </c:pt>
                <c:pt idx="279">
                  <c:v>1.020999999999999</c:v>
                </c:pt>
                <c:pt idx="280">
                  <c:v>1.020999999999999</c:v>
                </c:pt>
                <c:pt idx="281">
                  <c:v>1.020999999999999</c:v>
                </c:pt>
                <c:pt idx="282">
                  <c:v>1.020999999999999</c:v>
                </c:pt>
                <c:pt idx="283">
                  <c:v>1.020999999999999</c:v>
                </c:pt>
                <c:pt idx="284">
                  <c:v>1.020999999999999</c:v>
                </c:pt>
                <c:pt idx="285">
                  <c:v>1.020999999999999</c:v>
                </c:pt>
                <c:pt idx="286">
                  <c:v>1.020999999999999</c:v>
                </c:pt>
                <c:pt idx="287">
                  <c:v>1.020999999999999</c:v>
                </c:pt>
                <c:pt idx="288">
                  <c:v>1.020999999999999</c:v>
                </c:pt>
                <c:pt idx="289">
                  <c:v>1.020999999999999</c:v>
                </c:pt>
                <c:pt idx="290">
                  <c:v>1.020999999999999</c:v>
                </c:pt>
                <c:pt idx="291">
                  <c:v>1.020999999999999</c:v>
                </c:pt>
                <c:pt idx="292">
                  <c:v>1.020999999999999</c:v>
                </c:pt>
                <c:pt idx="293">
                  <c:v>1.020999999999999</c:v>
                </c:pt>
                <c:pt idx="294">
                  <c:v>1.020999999999999</c:v>
                </c:pt>
                <c:pt idx="295">
                  <c:v>1.020999999999999</c:v>
                </c:pt>
                <c:pt idx="296">
                  <c:v>1.020999999999999</c:v>
                </c:pt>
                <c:pt idx="297">
                  <c:v>1.020999999999999</c:v>
                </c:pt>
                <c:pt idx="298">
                  <c:v>1.020999999999999</c:v>
                </c:pt>
                <c:pt idx="299">
                  <c:v>1.020999999999999</c:v>
                </c:pt>
                <c:pt idx="300">
                  <c:v>1.020999999999999</c:v>
                </c:pt>
                <c:pt idx="301">
                  <c:v>1.020999999999999</c:v>
                </c:pt>
                <c:pt idx="302">
                  <c:v>1.020999999999999</c:v>
                </c:pt>
                <c:pt idx="303">
                  <c:v>1.020999999999999</c:v>
                </c:pt>
                <c:pt idx="304">
                  <c:v>1.020999999999999</c:v>
                </c:pt>
                <c:pt idx="305">
                  <c:v>1.020999999999999</c:v>
                </c:pt>
                <c:pt idx="306">
                  <c:v>1.020999999999999</c:v>
                </c:pt>
                <c:pt idx="307">
                  <c:v>1.020999999999999</c:v>
                </c:pt>
                <c:pt idx="308">
                  <c:v>1.020999999999999</c:v>
                </c:pt>
                <c:pt idx="309">
                  <c:v>1.020999999999999</c:v>
                </c:pt>
                <c:pt idx="310">
                  <c:v>1.020999999999999</c:v>
                </c:pt>
                <c:pt idx="311">
                  <c:v>1.020999999999999</c:v>
                </c:pt>
                <c:pt idx="312">
                  <c:v>1.020999999999999</c:v>
                </c:pt>
                <c:pt idx="313">
                  <c:v>1.020999999999999</c:v>
                </c:pt>
                <c:pt idx="314">
                  <c:v>1.020999999999999</c:v>
                </c:pt>
                <c:pt idx="315">
                  <c:v>1.020999999999999</c:v>
                </c:pt>
                <c:pt idx="316">
                  <c:v>1.020999999999999</c:v>
                </c:pt>
                <c:pt idx="317">
                  <c:v>1.020999999999999</c:v>
                </c:pt>
                <c:pt idx="318">
                  <c:v>1.020999999999999</c:v>
                </c:pt>
                <c:pt idx="319">
                  <c:v>1.020999999999999</c:v>
                </c:pt>
                <c:pt idx="320">
                  <c:v>1.020999999999999</c:v>
                </c:pt>
                <c:pt idx="321">
                  <c:v>1.020999999999999</c:v>
                </c:pt>
                <c:pt idx="322">
                  <c:v>1.020999999999999</c:v>
                </c:pt>
                <c:pt idx="323">
                  <c:v>1.020999999999999</c:v>
                </c:pt>
                <c:pt idx="324">
                  <c:v>1.020999999999999</c:v>
                </c:pt>
                <c:pt idx="325">
                  <c:v>1.020999999999999</c:v>
                </c:pt>
                <c:pt idx="326">
                  <c:v>1.020999999999999</c:v>
                </c:pt>
                <c:pt idx="327">
                  <c:v>1.020999999999999</c:v>
                </c:pt>
                <c:pt idx="328">
                  <c:v>1.020999999999999</c:v>
                </c:pt>
                <c:pt idx="329">
                  <c:v>1.020999999999999</c:v>
                </c:pt>
                <c:pt idx="330">
                  <c:v>1.020999999999999</c:v>
                </c:pt>
                <c:pt idx="331">
                  <c:v>1.020999999999999</c:v>
                </c:pt>
                <c:pt idx="332">
                  <c:v>1.020999999999999</c:v>
                </c:pt>
                <c:pt idx="333">
                  <c:v>1.020999999999999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4D5-47D0-A0FD-9E06A43C2E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12663">
              <a:solidFill>
                <a:srgbClr val="FFFF00"/>
              </a:solidFill>
              <a:prstDash val="solid"/>
            </a:ln>
          </c:spPr>
          <c:marker>
            <c:symbol val="none"/>
          </c:marker>
          <c:xVal>
            <c:numRef>
              <c:f>Sheet1!$A$2:$A$335</c:f>
              <c:numCache>
                <c:formatCode>General</c:formatCode>
                <c:ptCount val="33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  <c:pt idx="85">
                  <c:v>170</c:v>
                </c:pt>
                <c:pt idx="86">
                  <c:v>172</c:v>
                </c:pt>
                <c:pt idx="87">
                  <c:v>174</c:v>
                </c:pt>
                <c:pt idx="88">
                  <c:v>176</c:v>
                </c:pt>
                <c:pt idx="89">
                  <c:v>178</c:v>
                </c:pt>
                <c:pt idx="90">
                  <c:v>180</c:v>
                </c:pt>
                <c:pt idx="91">
                  <c:v>182</c:v>
                </c:pt>
                <c:pt idx="92">
                  <c:v>184</c:v>
                </c:pt>
                <c:pt idx="93">
                  <c:v>186</c:v>
                </c:pt>
                <c:pt idx="94">
                  <c:v>188</c:v>
                </c:pt>
                <c:pt idx="95">
                  <c:v>190</c:v>
                </c:pt>
                <c:pt idx="96">
                  <c:v>192</c:v>
                </c:pt>
                <c:pt idx="97">
                  <c:v>194</c:v>
                </c:pt>
                <c:pt idx="98">
                  <c:v>196</c:v>
                </c:pt>
                <c:pt idx="99">
                  <c:v>198</c:v>
                </c:pt>
                <c:pt idx="100">
                  <c:v>200</c:v>
                </c:pt>
                <c:pt idx="101">
                  <c:v>202</c:v>
                </c:pt>
                <c:pt idx="102">
                  <c:v>204</c:v>
                </c:pt>
                <c:pt idx="103">
                  <c:v>206</c:v>
                </c:pt>
                <c:pt idx="104">
                  <c:v>208</c:v>
                </c:pt>
                <c:pt idx="105">
                  <c:v>210</c:v>
                </c:pt>
                <c:pt idx="106">
                  <c:v>212</c:v>
                </c:pt>
                <c:pt idx="107">
                  <c:v>214</c:v>
                </c:pt>
                <c:pt idx="108">
                  <c:v>216</c:v>
                </c:pt>
                <c:pt idx="109">
                  <c:v>218</c:v>
                </c:pt>
                <c:pt idx="110">
                  <c:v>220</c:v>
                </c:pt>
                <c:pt idx="111">
                  <c:v>222</c:v>
                </c:pt>
                <c:pt idx="112">
                  <c:v>224</c:v>
                </c:pt>
                <c:pt idx="113">
                  <c:v>226</c:v>
                </c:pt>
                <c:pt idx="114">
                  <c:v>228</c:v>
                </c:pt>
                <c:pt idx="115">
                  <c:v>230</c:v>
                </c:pt>
                <c:pt idx="116">
                  <c:v>232</c:v>
                </c:pt>
                <c:pt idx="117">
                  <c:v>234</c:v>
                </c:pt>
                <c:pt idx="118">
                  <c:v>236</c:v>
                </c:pt>
                <c:pt idx="119">
                  <c:v>238</c:v>
                </c:pt>
                <c:pt idx="120">
                  <c:v>240</c:v>
                </c:pt>
                <c:pt idx="121">
                  <c:v>242</c:v>
                </c:pt>
                <c:pt idx="122">
                  <c:v>244</c:v>
                </c:pt>
                <c:pt idx="123">
                  <c:v>246</c:v>
                </c:pt>
                <c:pt idx="124">
                  <c:v>248</c:v>
                </c:pt>
                <c:pt idx="125">
                  <c:v>250</c:v>
                </c:pt>
                <c:pt idx="126">
                  <c:v>252</c:v>
                </c:pt>
                <c:pt idx="127">
                  <c:v>254</c:v>
                </c:pt>
                <c:pt idx="128">
                  <c:v>256</c:v>
                </c:pt>
                <c:pt idx="129">
                  <c:v>258</c:v>
                </c:pt>
                <c:pt idx="130">
                  <c:v>260</c:v>
                </c:pt>
                <c:pt idx="131">
                  <c:v>262</c:v>
                </c:pt>
                <c:pt idx="132">
                  <c:v>264</c:v>
                </c:pt>
                <c:pt idx="133">
                  <c:v>266</c:v>
                </c:pt>
                <c:pt idx="134">
                  <c:v>268</c:v>
                </c:pt>
                <c:pt idx="135">
                  <c:v>270</c:v>
                </c:pt>
                <c:pt idx="136">
                  <c:v>272</c:v>
                </c:pt>
                <c:pt idx="137">
                  <c:v>274</c:v>
                </c:pt>
                <c:pt idx="138">
                  <c:v>276</c:v>
                </c:pt>
                <c:pt idx="139">
                  <c:v>278</c:v>
                </c:pt>
                <c:pt idx="140">
                  <c:v>280</c:v>
                </c:pt>
                <c:pt idx="141">
                  <c:v>282</c:v>
                </c:pt>
                <c:pt idx="142">
                  <c:v>284</c:v>
                </c:pt>
                <c:pt idx="143">
                  <c:v>286</c:v>
                </c:pt>
                <c:pt idx="144">
                  <c:v>288</c:v>
                </c:pt>
                <c:pt idx="145">
                  <c:v>290</c:v>
                </c:pt>
                <c:pt idx="146">
                  <c:v>292</c:v>
                </c:pt>
                <c:pt idx="147">
                  <c:v>294</c:v>
                </c:pt>
                <c:pt idx="148">
                  <c:v>296</c:v>
                </c:pt>
                <c:pt idx="149">
                  <c:v>298</c:v>
                </c:pt>
                <c:pt idx="150">
                  <c:v>300</c:v>
                </c:pt>
                <c:pt idx="151">
                  <c:v>302</c:v>
                </c:pt>
                <c:pt idx="152">
                  <c:v>304</c:v>
                </c:pt>
                <c:pt idx="153">
                  <c:v>306</c:v>
                </c:pt>
                <c:pt idx="154">
                  <c:v>308</c:v>
                </c:pt>
                <c:pt idx="155">
                  <c:v>310</c:v>
                </c:pt>
                <c:pt idx="156">
                  <c:v>312</c:v>
                </c:pt>
                <c:pt idx="157">
                  <c:v>314</c:v>
                </c:pt>
                <c:pt idx="158">
                  <c:v>316</c:v>
                </c:pt>
                <c:pt idx="159">
                  <c:v>318</c:v>
                </c:pt>
                <c:pt idx="160">
                  <c:v>320</c:v>
                </c:pt>
                <c:pt idx="161">
                  <c:v>322</c:v>
                </c:pt>
                <c:pt idx="162">
                  <c:v>324</c:v>
                </c:pt>
                <c:pt idx="163">
                  <c:v>326</c:v>
                </c:pt>
                <c:pt idx="164">
                  <c:v>328</c:v>
                </c:pt>
                <c:pt idx="165">
                  <c:v>330</c:v>
                </c:pt>
                <c:pt idx="166">
                  <c:v>332</c:v>
                </c:pt>
                <c:pt idx="167">
                  <c:v>334</c:v>
                </c:pt>
                <c:pt idx="168">
                  <c:v>336</c:v>
                </c:pt>
                <c:pt idx="169">
                  <c:v>338</c:v>
                </c:pt>
                <c:pt idx="170">
                  <c:v>340</c:v>
                </c:pt>
                <c:pt idx="171">
                  <c:v>342</c:v>
                </c:pt>
                <c:pt idx="172">
                  <c:v>344</c:v>
                </c:pt>
                <c:pt idx="173">
                  <c:v>346</c:v>
                </c:pt>
                <c:pt idx="174">
                  <c:v>348</c:v>
                </c:pt>
                <c:pt idx="175">
                  <c:v>350</c:v>
                </c:pt>
                <c:pt idx="176">
                  <c:v>352</c:v>
                </c:pt>
                <c:pt idx="177">
                  <c:v>354</c:v>
                </c:pt>
                <c:pt idx="178">
                  <c:v>356</c:v>
                </c:pt>
                <c:pt idx="179">
                  <c:v>358</c:v>
                </c:pt>
                <c:pt idx="180">
                  <c:v>360</c:v>
                </c:pt>
                <c:pt idx="181">
                  <c:v>362</c:v>
                </c:pt>
                <c:pt idx="182">
                  <c:v>364</c:v>
                </c:pt>
                <c:pt idx="183">
                  <c:v>366</c:v>
                </c:pt>
                <c:pt idx="184">
                  <c:v>368</c:v>
                </c:pt>
                <c:pt idx="185">
                  <c:v>370</c:v>
                </c:pt>
                <c:pt idx="186">
                  <c:v>372</c:v>
                </c:pt>
                <c:pt idx="187">
                  <c:v>374</c:v>
                </c:pt>
                <c:pt idx="188">
                  <c:v>376</c:v>
                </c:pt>
                <c:pt idx="189">
                  <c:v>378</c:v>
                </c:pt>
                <c:pt idx="190">
                  <c:v>380</c:v>
                </c:pt>
                <c:pt idx="191">
                  <c:v>382</c:v>
                </c:pt>
                <c:pt idx="192">
                  <c:v>384</c:v>
                </c:pt>
                <c:pt idx="193">
                  <c:v>386</c:v>
                </c:pt>
                <c:pt idx="194">
                  <c:v>388</c:v>
                </c:pt>
                <c:pt idx="195">
                  <c:v>390</c:v>
                </c:pt>
                <c:pt idx="196">
                  <c:v>392</c:v>
                </c:pt>
                <c:pt idx="197">
                  <c:v>394</c:v>
                </c:pt>
                <c:pt idx="198">
                  <c:v>396</c:v>
                </c:pt>
                <c:pt idx="199">
                  <c:v>398</c:v>
                </c:pt>
                <c:pt idx="200">
                  <c:v>400</c:v>
                </c:pt>
                <c:pt idx="201">
                  <c:v>402</c:v>
                </c:pt>
                <c:pt idx="202">
                  <c:v>404</c:v>
                </c:pt>
                <c:pt idx="203">
                  <c:v>406</c:v>
                </c:pt>
                <c:pt idx="204">
                  <c:v>408</c:v>
                </c:pt>
                <c:pt idx="205">
                  <c:v>410</c:v>
                </c:pt>
                <c:pt idx="206">
                  <c:v>412</c:v>
                </c:pt>
                <c:pt idx="207">
                  <c:v>414</c:v>
                </c:pt>
                <c:pt idx="208">
                  <c:v>416</c:v>
                </c:pt>
                <c:pt idx="209">
                  <c:v>418</c:v>
                </c:pt>
                <c:pt idx="210">
                  <c:v>420</c:v>
                </c:pt>
                <c:pt idx="211">
                  <c:v>422</c:v>
                </c:pt>
                <c:pt idx="212">
                  <c:v>424</c:v>
                </c:pt>
                <c:pt idx="213">
                  <c:v>426</c:v>
                </c:pt>
                <c:pt idx="214">
                  <c:v>428</c:v>
                </c:pt>
                <c:pt idx="215">
                  <c:v>430</c:v>
                </c:pt>
                <c:pt idx="216">
                  <c:v>432</c:v>
                </c:pt>
                <c:pt idx="217">
                  <c:v>434</c:v>
                </c:pt>
                <c:pt idx="218">
                  <c:v>436</c:v>
                </c:pt>
                <c:pt idx="219">
                  <c:v>438</c:v>
                </c:pt>
                <c:pt idx="220">
                  <c:v>440</c:v>
                </c:pt>
                <c:pt idx="221">
                  <c:v>442</c:v>
                </c:pt>
                <c:pt idx="222">
                  <c:v>444</c:v>
                </c:pt>
                <c:pt idx="223">
                  <c:v>446</c:v>
                </c:pt>
                <c:pt idx="224">
                  <c:v>448</c:v>
                </c:pt>
                <c:pt idx="225">
                  <c:v>450</c:v>
                </c:pt>
                <c:pt idx="226">
                  <c:v>452</c:v>
                </c:pt>
                <c:pt idx="227">
                  <c:v>454</c:v>
                </c:pt>
                <c:pt idx="228">
                  <c:v>456</c:v>
                </c:pt>
                <c:pt idx="229">
                  <c:v>458</c:v>
                </c:pt>
                <c:pt idx="230">
                  <c:v>460</c:v>
                </c:pt>
                <c:pt idx="231">
                  <c:v>462</c:v>
                </c:pt>
                <c:pt idx="232">
                  <c:v>464</c:v>
                </c:pt>
                <c:pt idx="233">
                  <c:v>466</c:v>
                </c:pt>
                <c:pt idx="234">
                  <c:v>468</c:v>
                </c:pt>
                <c:pt idx="235">
                  <c:v>470</c:v>
                </c:pt>
                <c:pt idx="236">
                  <c:v>472</c:v>
                </c:pt>
                <c:pt idx="237">
                  <c:v>474</c:v>
                </c:pt>
                <c:pt idx="238">
                  <c:v>476</c:v>
                </c:pt>
                <c:pt idx="239">
                  <c:v>478</c:v>
                </c:pt>
                <c:pt idx="240">
                  <c:v>480</c:v>
                </c:pt>
                <c:pt idx="241">
                  <c:v>482</c:v>
                </c:pt>
                <c:pt idx="242">
                  <c:v>484</c:v>
                </c:pt>
                <c:pt idx="243">
                  <c:v>486</c:v>
                </c:pt>
                <c:pt idx="244">
                  <c:v>488</c:v>
                </c:pt>
                <c:pt idx="245">
                  <c:v>490</c:v>
                </c:pt>
                <c:pt idx="246">
                  <c:v>492</c:v>
                </c:pt>
                <c:pt idx="247">
                  <c:v>494</c:v>
                </c:pt>
                <c:pt idx="248">
                  <c:v>496</c:v>
                </c:pt>
                <c:pt idx="249">
                  <c:v>498</c:v>
                </c:pt>
                <c:pt idx="250">
                  <c:v>500</c:v>
                </c:pt>
                <c:pt idx="251">
                  <c:v>502</c:v>
                </c:pt>
                <c:pt idx="252">
                  <c:v>504</c:v>
                </c:pt>
                <c:pt idx="253">
                  <c:v>506</c:v>
                </c:pt>
                <c:pt idx="254">
                  <c:v>508</c:v>
                </c:pt>
                <c:pt idx="255">
                  <c:v>510</c:v>
                </c:pt>
                <c:pt idx="256">
                  <c:v>512</c:v>
                </c:pt>
                <c:pt idx="257">
                  <c:v>514</c:v>
                </c:pt>
                <c:pt idx="258">
                  <c:v>516</c:v>
                </c:pt>
                <c:pt idx="259">
                  <c:v>518</c:v>
                </c:pt>
                <c:pt idx="260">
                  <c:v>520</c:v>
                </c:pt>
                <c:pt idx="261">
                  <c:v>522</c:v>
                </c:pt>
                <c:pt idx="262">
                  <c:v>524</c:v>
                </c:pt>
                <c:pt idx="263">
                  <c:v>526</c:v>
                </c:pt>
                <c:pt idx="264">
                  <c:v>528</c:v>
                </c:pt>
                <c:pt idx="265">
                  <c:v>530</c:v>
                </c:pt>
                <c:pt idx="266">
                  <c:v>532</c:v>
                </c:pt>
                <c:pt idx="267">
                  <c:v>534</c:v>
                </c:pt>
                <c:pt idx="268">
                  <c:v>536</c:v>
                </c:pt>
                <c:pt idx="269">
                  <c:v>538</c:v>
                </c:pt>
                <c:pt idx="270">
                  <c:v>540</c:v>
                </c:pt>
                <c:pt idx="271">
                  <c:v>542</c:v>
                </c:pt>
                <c:pt idx="272">
                  <c:v>544</c:v>
                </c:pt>
                <c:pt idx="273">
                  <c:v>546</c:v>
                </c:pt>
                <c:pt idx="274">
                  <c:v>548</c:v>
                </c:pt>
                <c:pt idx="275">
                  <c:v>550</c:v>
                </c:pt>
                <c:pt idx="276">
                  <c:v>552</c:v>
                </c:pt>
                <c:pt idx="277">
                  <c:v>554</c:v>
                </c:pt>
                <c:pt idx="278">
                  <c:v>556</c:v>
                </c:pt>
                <c:pt idx="279">
                  <c:v>558</c:v>
                </c:pt>
                <c:pt idx="280">
                  <c:v>560</c:v>
                </c:pt>
                <c:pt idx="281">
                  <c:v>562</c:v>
                </c:pt>
                <c:pt idx="282">
                  <c:v>564</c:v>
                </c:pt>
                <c:pt idx="283">
                  <c:v>566</c:v>
                </c:pt>
                <c:pt idx="284">
                  <c:v>568</c:v>
                </c:pt>
                <c:pt idx="285">
                  <c:v>570</c:v>
                </c:pt>
                <c:pt idx="286">
                  <c:v>572</c:v>
                </c:pt>
                <c:pt idx="287">
                  <c:v>574</c:v>
                </c:pt>
                <c:pt idx="288">
                  <c:v>576</c:v>
                </c:pt>
                <c:pt idx="289">
                  <c:v>578</c:v>
                </c:pt>
                <c:pt idx="290">
                  <c:v>580</c:v>
                </c:pt>
                <c:pt idx="291">
                  <c:v>582</c:v>
                </c:pt>
                <c:pt idx="292">
                  <c:v>584</c:v>
                </c:pt>
                <c:pt idx="293">
                  <c:v>586</c:v>
                </c:pt>
                <c:pt idx="294">
                  <c:v>588</c:v>
                </c:pt>
                <c:pt idx="295">
                  <c:v>590</c:v>
                </c:pt>
                <c:pt idx="296">
                  <c:v>592</c:v>
                </c:pt>
                <c:pt idx="297">
                  <c:v>594</c:v>
                </c:pt>
                <c:pt idx="298">
                  <c:v>596</c:v>
                </c:pt>
                <c:pt idx="299">
                  <c:v>598</c:v>
                </c:pt>
                <c:pt idx="300">
                  <c:v>600</c:v>
                </c:pt>
                <c:pt idx="301">
                  <c:v>602</c:v>
                </c:pt>
                <c:pt idx="302">
                  <c:v>604</c:v>
                </c:pt>
                <c:pt idx="303">
                  <c:v>606</c:v>
                </c:pt>
                <c:pt idx="304">
                  <c:v>608</c:v>
                </c:pt>
                <c:pt idx="305">
                  <c:v>610</c:v>
                </c:pt>
                <c:pt idx="306">
                  <c:v>612</c:v>
                </c:pt>
                <c:pt idx="307">
                  <c:v>614</c:v>
                </c:pt>
                <c:pt idx="308">
                  <c:v>616</c:v>
                </c:pt>
                <c:pt idx="309">
                  <c:v>618</c:v>
                </c:pt>
                <c:pt idx="310">
                  <c:v>620</c:v>
                </c:pt>
                <c:pt idx="311">
                  <c:v>622</c:v>
                </c:pt>
                <c:pt idx="312">
                  <c:v>624</c:v>
                </c:pt>
                <c:pt idx="313">
                  <c:v>626</c:v>
                </c:pt>
                <c:pt idx="314">
                  <c:v>628</c:v>
                </c:pt>
                <c:pt idx="315">
                  <c:v>630</c:v>
                </c:pt>
                <c:pt idx="316">
                  <c:v>632</c:v>
                </c:pt>
                <c:pt idx="317">
                  <c:v>634</c:v>
                </c:pt>
                <c:pt idx="318">
                  <c:v>636</c:v>
                </c:pt>
                <c:pt idx="319">
                  <c:v>638</c:v>
                </c:pt>
                <c:pt idx="320">
                  <c:v>640</c:v>
                </c:pt>
                <c:pt idx="321">
                  <c:v>642</c:v>
                </c:pt>
                <c:pt idx="322">
                  <c:v>644</c:v>
                </c:pt>
                <c:pt idx="323">
                  <c:v>646</c:v>
                </c:pt>
                <c:pt idx="324">
                  <c:v>648</c:v>
                </c:pt>
                <c:pt idx="325">
                  <c:v>650</c:v>
                </c:pt>
                <c:pt idx="326">
                  <c:v>652</c:v>
                </c:pt>
                <c:pt idx="327">
                  <c:v>654</c:v>
                </c:pt>
                <c:pt idx="328">
                  <c:v>656</c:v>
                </c:pt>
                <c:pt idx="329">
                  <c:v>658</c:v>
                </c:pt>
                <c:pt idx="330">
                  <c:v>660</c:v>
                </c:pt>
                <c:pt idx="331">
                  <c:v>662</c:v>
                </c:pt>
                <c:pt idx="332">
                  <c:v>664</c:v>
                </c:pt>
                <c:pt idx="333">
                  <c:v>666</c:v>
                </c:pt>
              </c:numCache>
            </c:numRef>
          </c:xVal>
          <c:yVal>
            <c:numRef>
              <c:f>Sheet1!$C$2:$C$335</c:f>
              <c:numCache>
                <c:formatCode>General</c:formatCode>
                <c:ptCount val="334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4D5-47D0-A0FD-9E06A43C2E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12663">
              <a:solidFill>
                <a:srgbClr val="00FF00"/>
              </a:solidFill>
              <a:prstDash val="solid"/>
            </a:ln>
          </c:spPr>
          <c:marker>
            <c:symbol val="none"/>
          </c:marker>
          <c:xVal>
            <c:numRef>
              <c:f>Sheet1!$A$2:$A$335</c:f>
              <c:numCache>
                <c:formatCode>General</c:formatCode>
                <c:ptCount val="33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  <c:pt idx="85">
                  <c:v>170</c:v>
                </c:pt>
                <c:pt idx="86">
                  <c:v>172</c:v>
                </c:pt>
                <c:pt idx="87">
                  <c:v>174</c:v>
                </c:pt>
                <c:pt idx="88">
                  <c:v>176</c:v>
                </c:pt>
                <c:pt idx="89">
                  <c:v>178</c:v>
                </c:pt>
                <c:pt idx="90">
                  <c:v>180</c:v>
                </c:pt>
                <c:pt idx="91">
                  <c:v>182</c:v>
                </c:pt>
                <c:pt idx="92">
                  <c:v>184</c:v>
                </c:pt>
                <c:pt idx="93">
                  <c:v>186</c:v>
                </c:pt>
                <c:pt idx="94">
                  <c:v>188</c:v>
                </c:pt>
                <c:pt idx="95">
                  <c:v>190</c:v>
                </c:pt>
                <c:pt idx="96">
                  <c:v>192</c:v>
                </c:pt>
                <c:pt idx="97">
                  <c:v>194</c:v>
                </c:pt>
                <c:pt idx="98">
                  <c:v>196</c:v>
                </c:pt>
                <c:pt idx="99">
                  <c:v>198</c:v>
                </c:pt>
                <c:pt idx="100">
                  <c:v>200</c:v>
                </c:pt>
                <c:pt idx="101">
                  <c:v>202</c:v>
                </c:pt>
                <c:pt idx="102">
                  <c:v>204</c:v>
                </c:pt>
                <c:pt idx="103">
                  <c:v>206</c:v>
                </c:pt>
                <c:pt idx="104">
                  <c:v>208</c:v>
                </c:pt>
                <c:pt idx="105">
                  <c:v>210</c:v>
                </c:pt>
                <c:pt idx="106">
                  <c:v>212</c:v>
                </c:pt>
                <c:pt idx="107">
                  <c:v>214</c:v>
                </c:pt>
                <c:pt idx="108">
                  <c:v>216</c:v>
                </c:pt>
                <c:pt idx="109">
                  <c:v>218</c:v>
                </c:pt>
                <c:pt idx="110">
                  <c:v>220</c:v>
                </c:pt>
                <c:pt idx="111">
                  <c:v>222</c:v>
                </c:pt>
                <c:pt idx="112">
                  <c:v>224</c:v>
                </c:pt>
                <c:pt idx="113">
                  <c:v>226</c:v>
                </c:pt>
                <c:pt idx="114">
                  <c:v>228</c:v>
                </c:pt>
                <c:pt idx="115">
                  <c:v>230</c:v>
                </c:pt>
                <c:pt idx="116">
                  <c:v>232</c:v>
                </c:pt>
                <c:pt idx="117">
                  <c:v>234</c:v>
                </c:pt>
                <c:pt idx="118">
                  <c:v>236</c:v>
                </c:pt>
                <c:pt idx="119">
                  <c:v>238</c:v>
                </c:pt>
                <c:pt idx="120">
                  <c:v>240</c:v>
                </c:pt>
                <c:pt idx="121">
                  <c:v>242</c:v>
                </c:pt>
                <c:pt idx="122">
                  <c:v>244</c:v>
                </c:pt>
                <c:pt idx="123">
                  <c:v>246</c:v>
                </c:pt>
                <c:pt idx="124">
                  <c:v>248</c:v>
                </c:pt>
                <c:pt idx="125">
                  <c:v>250</c:v>
                </c:pt>
                <c:pt idx="126">
                  <c:v>252</c:v>
                </c:pt>
                <c:pt idx="127">
                  <c:v>254</c:v>
                </c:pt>
                <c:pt idx="128">
                  <c:v>256</c:v>
                </c:pt>
                <c:pt idx="129">
                  <c:v>258</c:v>
                </c:pt>
                <c:pt idx="130">
                  <c:v>260</c:v>
                </c:pt>
                <c:pt idx="131">
                  <c:v>262</c:v>
                </c:pt>
                <c:pt idx="132">
                  <c:v>264</c:v>
                </c:pt>
                <c:pt idx="133">
                  <c:v>266</c:v>
                </c:pt>
                <c:pt idx="134">
                  <c:v>268</c:v>
                </c:pt>
                <c:pt idx="135">
                  <c:v>270</c:v>
                </c:pt>
                <c:pt idx="136">
                  <c:v>272</c:v>
                </c:pt>
                <c:pt idx="137">
                  <c:v>274</c:v>
                </c:pt>
                <c:pt idx="138">
                  <c:v>276</c:v>
                </c:pt>
                <c:pt idx="139">
                  <c:v>278</c:v>
                </c:pt>
                <c:pt idx="140">
                  <c:v>280</c:v>
                </c:pt>
                <c:pt idx="141">
                  <c:v>282</c:v>
                </c:pt>
                <c:pt idx="142">
                  <c:v>284</c:v>
                </c:pt>
                <c:pt idx="143">
                  <c:v>286</c:v>
                </c:pt>
                <c:pt idx="144">
                  <c:v>288</c:v>
                </c:pt>
                <c:pt idx="145">
                  <c:v>290</c:v>
                </c:pt>
                <c:pt idx="146">
                  <c:v>292</c:v>
                </c:pt>
                <c:pt idx="147">
                  <c:v>294</c:v>
                </c:pt>
                <c:pt idx="148">
                  <c:v>296</c:v>
                </c:pt>
                <c:pt idx="149">
                  <c:v>298</c:v>
                </c:pt>
                <c:pt idx="150">
                  <c:v>300</c:v>
                </c:pt>
                <c:pt idx="151">
                  <c:v>302</c:v>
                </c:pt>
                <c:pt idx="152">
                  <c:v>304</c:v>
                </c:pt>
                <c:pt idx="153">
                  <c:v>306</c:v>
                </c:pt>
                <c:pt idx="154">
                  <c:v>308</c:v>
                </c:pt>
                <c:pt idx="155">
                  <c:v>310</c:v>
                </c:pt>
                <c:pt idx="156">
                  <c:v>312</c:v>
                </c:pt>
                <c:pt idx="157">
                  <c:v>314</c:v>
                </c:pt>
                <c:pt idx="158">
                  <c:v>316</c:v>
                </c:pt>
                <c:pt idx="159">
                  <c:v>318</c:v>
                </c:pt>
                <c:pt idx="160">
                  <c:v>320</c:v>
                </c:pt>
                <c:pt idx="161">
                  <c:v>322</c:v>
                </c:pt>
                <c:pt idx="162">
                  <c:v>324</c:v>
                </c:pt>
                <c:pt idx="163">
                  <c:v>326</c:v>
                </c:pt>
                <c:pt idx="164">
                  <c:v>328</c:v>
                </c:pt>
                <c:pt idx="165">
                  <c:v>330</c:v>
                </c:pt>
                <c:pt idx="166">
                  <c:v>332</c:v>
                </c:pt>
                <c:pt idx="167">
                  <c:v>334</c:v>
                </c:pt>
                <c:pt idx="168">
                  <c:v>336</c:v>
                </c:pt>
                <c:pt idx="169">
                  <c:v>338</c:v>
                </c:pt>
                <c:pt idx="170">
                  <c:v>340</c:v>
                </c:pt>
                <c:pt idx="171">
                  <c:v>342</c:v>
                </c:pt>
                <c:pt idx="172">
                  <c:v>344</c:v>
                </c:pt>
                <c:pt idx="173">
                  <c:v>346</c:v>
                </c:pt>
                <c:pt idx="174">
                  <c:v>348</c:v>
                </c:pt>
                <c:pt idx="175">
                  <c:v>350</c:v>
                </c:pt>
                <c:pt idx="176">
                  <c:v>352</c:v>
                </c:pt>
                <c:pt idx="177">
                  <c:v>354</c:v>
                </c:pt>
                <c:pt idx="178">
                  <c:v>356</c:v>
                </c:pt>
                <c:pt idx="179">
                  <c:v>358</c:v>
                </c:pt>
                <c:pt idx="180">
                  <c:v>360</c:v>
                </c:pt>
                <c:pt idx="181">
                  <c:v>362</c:v>
                </c:pt>
                <c:pt idx="182">
                  <c:v>364</c:v>
                </c:pt>
                <c:pt idx="183">
                  <c:v>366</c:v>
                </c:pt>
                <c:pt idx="184">
                  <c:v>368</c:v>
                </c:pt>
                <c:pt idx="185">
                  <c:v>370</c:v>
                </c:pt>
                <c:pt idx="186">
                  <c:v>372</c:v>
                </c:pt>
                <c:pt idx="187">
                  <c:v>374</c:v>
                </c:pt>
                <c:pt idx="188">
                  <c:v>376</c:v>
                </c:pt>
                <c:pt idx="189">
                  <c:v>378</c:v>
                </c:pt>
                <c:pt idx="190">
                  <c:v>380</c:v>
                </c:pt>
                <c:pt idx="191">
                  <c:v>382</c:v>
                </c:pt>
                <c:pt idx="192">
                  <c:v>384</c:v>
                </c:pt>
                <c:pt idx="193">
                  <c:v>386</c:v>
                </c:pt>
                <c:pt idx="194">
                  <c:v>388</c:v>
                </c:pt>
                <c:pt idx="195">
                  <c:v>390</c:v>
                </c:pt>
                <c:pt idx="196">
                  <c:v>392</c:v>
                </c:pt>
                <c:pt idx="197">
                  <c:v>394</c:v>
                </c:pt>
                <c:pt idx="198">
                  <c:v>396</c:v>
                </c:pt>
                <c:pt idx="199">
                  <c:v>398</c:v>
                </c:pt>
                <c:pt idx="200">
                  <c:v>400</c:v>
                </c:pt>
                <c:pt idx="201">
                  <c:v>402</c:v>
                </c:pt>
                <c:pt idx="202">
                  <c:v>404</c:v>
                </c:pt>
                <c:pt idx="203">
                  <c:v>406</c:v>
                </c:pt>
                <c:pt idx="204">
                  <c:v>408</c:v>
                </c:pt>
                <c:pt idx="205">
                  <c:v>410</c:v>
                </c:pt>
                <c:pt idx="206">
                  <c:v>412</c:v>
                </c:pt>
                <c:pt idx="207">
                  <c:v>414</c:v>
                </c:pt>
                <c:pt idx="208">
                  <c:v>416</c:v>
                </c:pt>
                <c:pt idx="209">
                  <c:v>418</c:v>
                </c:pt>
                <c:pt idx="210">
                  <c:v>420</c:v>
                </c:pt>
                <c:pt idx="211">
                  <c:v>422</c:v>
                </c:pt>
                <c:pt idx="212">
                  <c:v>424</c:v>
                </c:pt>
                <c:pt idx="213">
                  <c:v>426</c:v>
                </c:pt>
                <c:pt idx="214">
                  <c:v>428</c:v>
                </c:pt>
                <c:pt idx="215">
                  <c:v>430</c:v>
                </c:pt>
                <c:pt idx="216">
                  <c:v>432</c:v>
                </c:pt>
                <c:pt idx="217">
                  <c:v>434</c:v>
                </c:pt>
                <c:pt idx="218">
                  <c:v>436</c:v>
                </c:pt>
                <c:pt idx="219">
                  <c:v>438</c:v>
                </c:pt>
                <c:pt idx="220">
                  <c:v>440</c:v>
                </c:pt>
                <c:pt idx="221">
                  <c:v>442</c:v>
                </c:pt>
                <c:pt idx="222">
                  <c:v>444</c:v>
                </c:pt>
                <c:pt idx="223">
                  <c:v>446</c:v>
                </c:pt>
                <c:pt idx="224">
                  <c:v>448</c:v>
                </c:pt>
                <c:pt idx="225">
                  <c:v>450</c:v>
                </c:pt>
                <c:pt idx="226">
                  <c:v>452</c:v>
                </c:pt>
                <c:pt idx="227">
                  <c:v>454</c:v>
                </c:pt>
                <c:pt idx="228">
                  <c:v>456</c:v>
                </c:pt>
                <c:pt idx="229">
                  <c:v>458</c:v>
                </c:pt>
                <c:pt idx="230">
                  <c:v>460</c:v>
                </c:pt>
                <c:pt idx="231">
                  <c:v>462</c:v>
                </c:pt>
                <c:pt idx="232">
                  <c:v>464</c:v>
                </c:pt>
                <c:pt idx="233">
                  <c:v>466</c:v>
                </c:pt>
                <c:pt idx="234">
                  <c:v>468</c:v>
                </c:pt>
                <c:pt idx="235">
                  <c:v>470</c:v>
                </c:pt>
                <c:pt idx="236">
                  <c:v>472</c:v>
                </c:pt>
                <c:pt idx="237">
                  <c:v>474</c:v>
                </c:pt>
                <c:pt idx="238">
                  <c:v>476</c:v>
                </c:pt>
                <c:pt idx="239">
                  <c:v>478</c:v>
                </c:pt>
                <c:pt idx="240">
                  <c:v>480</c:v>
                </c:pt>
                <c:pt idx="241">
                  <c:v>482</c:v>
                </c:pt>
                <c:pt idx="242">
                  <c:v>484</c:v>
                </c:pt>
                <c:pt idx="243">
                  <c:v>486</c:v>
                </c:pt>
                <c:pt idx="244">
                  <c:v>488</c:v>
                </c:pt>
                <c:pt idx="245">
                  <c:v>490</c:v>
                </c:pt>
                <c:pt idx="246">
                  <c:v>492</c:v>
                </c:pt>
                <c:pt idx="247">
                  <c:v>494</c:v>
                </c:pt>
                <c:pt idx="248">
                  <c:v>496</c:v>
                </c:pt>
                <c:pt idx="249">
                  <c:v>498</c:v>
                </c:pt>
                <c:pt idx="250">
                  <c:v>500</c:v>
                </c:pt>
                <c:pt idx="251">
                  <c:v>502</c:v>
                </c:pt>
                <c:pt idx="252">
                  <c:v>504</c:v>
                </c:pt>
                <c:pt idx="253">
                  <c:v>506</c:v>
                </c:pt>
                <c:pt idx="254">
                  <c:v>508</c:v>
                </c:pt>
                <c:pt idx="255">
                  <c:v>510</c:v>
                </c:pt>
                <c:pt idx="256">
                  <c:v>512</c:v>
                </c:pt>
                <c:pt idx="257">
                  <c:v>514</c:v>
                </c:pt>
                <c:pt idx="258">
                  <c:v>516</c:v>
                </c:pt>
                <c:pt idx="259">
                  <c:v>518</c:v>
                </c:pt>
                <c:pt idx="260">
                  <c:v>520</c:v>
                </c:pt>
                <c:pt idx="261">
                  <c:v>522</c:v>
                </c:pt>
                <c:pt idx="262">
                  <c:v>524</c:v>
                </c:pt>
                <c:pt idx="263">
                  <c:v>526</c:v>
                </c:pt>
                <c:pt idx="264">
                  <c:v>528</c:v>
                </c:pt>
                <c:pt idx="265">
                  <c:v>530</c:v>
                </c:pt>
                <c:pt idx="266">
                  <c:v>532</c:v>
                </c:pt>
                <c:pt idx="267">
                  <c:v>534</c:v>
                </c:pt>
                <c:pt idx="268">
                  <c:v>536</c:v>
                </c:pt>
                <c:pt idx="269">
                  <c:v>538</c:v>
                </c:pt>
                <c:pt idx="270">
                  <c:v>540</c:v>
                </c:pt>
                <c:pt idx="271">
                  <c:v>542</c:v>
                </c:pt>
                <c:pt idx="272">
                  <c:v>544</c:v>
                </c:pt>
                <c:pt idx="273">
                  <c:v>546</c:v>
                </c:pt>
                <c:pt idx="274">
                  <c:v>548</c:v>
                </c:pt>
                <c:pt idx="275">
                  <c:v>550</c:v>
                </c:pt>
                <c:pt idx="276">
                  <c:v>552</c:v>
                </c:pt>
                <c:pt idx="277">
                  <c:v>554</c:v>
                </c:pt>
                <c:pt idx="278">
                  <c:v>556</c:v>
                </c:pt>
                <c:pt idx="279">
                  <c:v>558</c:v>
                </c:pt>
                <c:pt idx="280">
                  <c:v>560</c:v>
                </c:pt>
                <c:pt idx="281">
                  <c:v>562</c:v>
                </c:pt>
                <c:pt idx="282">
                  <c:v>564</c:v>
                </c:pt>
                <c:pt idx="283">
                  <c:v>566</c:v>
                </c:pt>
                <c:pt idx="284">
                  <c:v>568</c:v>
                </c:pt>
                <c:pt idx="285">
                  <c:v>570</c:v>
                </c:pt>
                <c:pt idx="286">
                  <c:v>572</c:v>
                </c:pt>
                <c:pt idx="287">
                  <c:v>574</c:v>
                </c:pt>
                <c:pt idx="288">
                  <c:v>576</c:v>
                </c:pt>
                <c:pt idx="289">
                  <c:v>578</c:v>
                </c:pt>
                <c:pt idx="290">
                  <c:v>580</c:v>
                </c:pt>
                <c:pt idx="291">
                  <c:v>582</c:v>
                </c:pt>
                <c:pt idx="292">
                  <c:v>584</c:v>
                </c:pt>
                <c:pt idx="293">
                  <c:v>586</c:v>
                </c:pt>
                <c:pt idx="294">
                  <c:v>588</c:v>
                </c:pt>
                <c:pt idx="295">
                  <c:v>590</c:v>
                </c:pt>
                <c:pt idx="296">
                  <c:v>592</c:v>
                </c:pt>
                <c:pt idx="297">
                  <c:v>594</c:v>
                </c:pt>
                <c:pt idx="298">
                  <c:v>596</c:v>
                </c:pt>
                <c:pt idx="299">
                  <c:v>598</c:v>
                </c:pt>
                <c:pt idx="300">
                  <c:v>600</c:v>
                </c:pt>
                <c:pt idx="301">
                  <c:v>602</c:v>
                </c:pt>
                <c:pt idx="302">
                  <c:v>604</c:v>
                </c:pt>
                <c:pt idx="303">
                  <c:v>606</c:v>
                </c:pt>
                <c:pt idx="304">
                  <c:v>608</c:v>
                </c:pt>
                <c:pt idx="305">
                  <c:v>610</c:v>
                </c:pt>
                <c:pt idx="306">
                  <c:v>612</c:v>
                </c:pt>
                <c:pt idx="307">
                  <c:v>614</c:v>
                </c:pt>
                <c:pt idx="308">
                  <c:v>616</c:v>
                </c:pt>
                <c:pt idx="309">
                  <c:v>618</c:v>
                </c:pt>
                <c:pt idx="310">
                  <c:v>620</c:v>
                </c:pt>
                <c:pt idx="311">
                  <c:v>622</c:v>
                </c:pt>
                <c:pt idx="312">
                  <c:v>624</c:v>
                </c:pt>
                <c:pt idx="313">
                  <c:v>626</c:v>
                </c:pt>
                <c:pt idx="314">
                  <c:v>628</c:v>
                </c:pt>
                <c:pt idx="315">
                  <c:v>630</c:v>
                </c:pt>
                <c:pt idx="316">
                  <c:v>632</c:v>
                </c:pt>
                <c:pt idx="317">
                  <c:v>634</c:v>
                </c:pt>
                <c:pt idx="318">
                  <c:v>636</c:v>
                </c:pt>
                <c:pt idx="319">
                  <c:v>638</c:v>
                </c:pt>
                <c:pt idx="320">
                  <c:v>640</c:v>
                </c:pt>
                <c:pt idx="321">
                  <c:v>642</c:v>
                </c:pt>
                <c:pt idx="322">
                  <c:v>644</c:v>
                </c:pt>
                <c:pt idx="323">
                  <c:v>646</c:v>
                </c:pt>
                <c:pt idx="324">
                  <c:v>648</c:v>
                </c:pt>
                <c:pt idx="325">
                  <c:v>650</c:v>
                </c:pt>
                <c:pt idx="326">
                  <c:v>652</c:v>
                </c:pt>
                <c:pt idx="327">
                  <c:v>654</c:v>
                </c:pt>
                <c:pt idx="328">
                  <c:v>656</c:v>
                </c:pt>
                <c:pt idx="329">
                  <c:v>658</c:v>
                </c:pt>
                <c:pt idx="330">
                  <c:v>660</c:v>
                </c:pt>
                <c:pt idx="331">
                  <c:v>662</c:v>
                </c:pt>
                <c:pt idx="332">
                  <c:v>664</c:v>
                </c:pt>
                <c:pt idx="333">
                  <c:v>666</c:v>
                </c:pt>
              </c:numCache>
            </c:numRef>
          </c:xVal>
          <c:yVal>
            <c:numRef>
              <c:f>Sheet1!$D$2:$D$335</c:f>
              <c:numCache>
                <c:formatCode>General</c:formatCode>
                <c:ptCount val="334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4D5-47D0-A0FD-9E06A43C2ED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ln w="12663">
              <a:solidFill>
                <a:srgbClr val="00FFFF"/>
              </a:solidFill>
              <a:prstDash val="solid"/>
            </a:ln>
          </c:spPr>
          <c:marker>
            <c:symbol val="none"/>
          </c:marker>
          <c:xVal>
            <c:numRef>
              <c:f>Sheet1!$A$2:$A$335</c:f>
              <c:numCache>
                <c:formatCode>General</c:formatCode>
                <c:ptCount val="33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  <c:pt idx="85">
                  <c:v>170</c:v>
                </c:pt>
                <c:pt idx="86">
                  <c:v>172</c:v>
                </c:pt>
                <c:pt idx="87">
                  <c:v>174</c:v>
                </c:pt>
                <c:pt idx="88">
                  <c:v>176</c:v>
                </c:pt>
                <c:pt idx="89">
                  <c:v>178</c:v>
                </c:pt>
                <c:pt idx="90">
                  <c:v>180</c:v>
                </c:pt>
                <c:pt idx="91">
                  <c:v>182</c:v>
                </c:pt>
                <c:pt idx="92">
                  <c:v>184</c:v>
                </c:pt>
                <c:pt idx="93">
                  <c:v>186</c:v>
                </c:pt>
                <c:pt idx="94">
                  <c:v>188</c:v>
                </c:pt>
                <c:pt idx="95">
                  <c:v>190</c:v>
                </c:pt>
                <c:pt idx="96">
                  <c:v>192</c:v>
                </c:pt>
                <c:pt idx="97">
                  <c:v>194</c:v>
                </c:pt>
                <c:pt idx="98">
                  <c:v>196</c:v>
                </c:pt>
                <c:pt idx="99">
                  <c:v>198</c:v>
                </c:pt>
                <c:pt idx="100">
                  <c:v>200</c:v>
                </c:pt>
                <c:pt idx="101">
                  <c:v>202</c:v>
                </c:pt>
                <c:pt idx="102">
                  <c:v>204</c:v>
                </c:pt>
                <c:pt idx="103">
                  <c:v>206</c:v>
                </c:pt>
                <c:pt idx="104">
                  <c:v>208</c:v>
                </c:pt>
                <c:pt idx="105">
                  <c:v>210</c:v>
                </c:pt>
                <c:pt idx="106">
                  <c:v>212</c:v>
                </c:pt>
                <c:pt idx="107">
                  <c:v>214</c:v>
                </c:pt>
                <c:pt idx="108">
                  <c:v>216</c:v>
                </c:pt>
                <c:pt idx="109">
                  <c:v>218</c:v>
                </c:pt>
                <c:pt idx="110">
                  <c:v>220</c:v>
                </c:pt>
                <c:pt idx="111">
                  <c:v>222</c:v>
                </c:pt>
                <c:pt idx="112">
                  <c:v>224</c:v>
                </c:pt>
                <c:pt idx="113">
                  <c:v>226</c:v>
                </c:pt>
                <c:pt idx="114">
                  <c:v>228</c:v>
                </c:pt>
                <c:pt idx="115">
                  <c:v>230</c:v>
                </c:pt>
                <c:pt idx="116">
                  <c:v>232</c:v>
                </c:pt>
                <c:pt idx="117">
                  <c:v>234</c:v>
                </c:pt>
                <c:pt idx="118">
                  <c:v>236</c:v>
                </c:pt>
                <c:pt idx="119">
                  <c:v>238</c:v>
                </c:pt>
                <c:pt idx="120">
                  <c:v>240</c:v>
                </c:pt>
                <c:pt idx="121">
                  <c:v>242</c:v>
                </c:pt>
                <c:pt idx="122">
                  <c:v>244</c:v>
                </c:pt>
                <c:pt idx="123">
                  <c:v>246</c:v>
                </c:pt>
                <c:pt idx="124">
                  <c:v>248</c:v>
                </c:pt>
                <c:pt idx="125">
                  <c:v>250</c:v>
                </c:pt>
                <c:pt idx="126">
                  <c:v>252</c:v>
                </c:pt>
                <c:pt idx="127">
                  <c:v>254</c:v>
                </c:pt>
                <c:pt idx="128">
                  <c:v>256</c:v>
                </c:pt>
                <c:pt idx="129">
                  <c:v>258</c:v>
                </c:pt>
                <c:pt idx="130">
                  <c:v>260</c:v>
                </c:pt>
                <c:pt idx="131">
                  <c:v>262</c:v>
                </c:pt>
                <c:pt idx="132">
                  <c:v>264</c:v>
                </c:pt>
                <c:pt idx="133">
                  <c:v>266</c:v>
                </c:pt>
                <c:pt idx="134">
                  <c:v>268</c:v>
                </c:pt>
                <c:pt idx="135">
                  <c:v>270</c:v>
                </c:pt>
                <c:pt idx="136">
                  <c:v>272</c:v>
                </c:pt>
                <c:pt idx="137">
                  <c:v>274</c:v>
                </c:pt>
                <c:pt idx="138">
                  <c:v>276</c:v>
                </c:pt>
                <c:pt idx="139">
                  <c:v>278</c:v>
                </c:pt>
                <c:pt idx="140">
                  <c:v>280</c:v>
                </c:pt>
                <c:pt idx="141">
                  <c:v>282</c:v>
                </c:pt>
                <c:pt idx="142">
                  <c:v>284</c:v>
                </c:pt>
                <c:pt idx="143">
                  <c:v>286</c:v>
                </c:pt>
                <c:pt idx="144">
                  <c:v>288</c:v>
                </c:pt>
                <c:pt idx="145">
                  <c:v>290</c:v>
                </c:pt>
                <c:pt idx="146">
                  <c:v>292</c:v>
                </c:pt>
                <c:pt idx="147">
                  <c:v>294</c:v>
                </c:pt>
                <c:pt idx="148">
                  <c:v>296</c:v>
                </c:pt>
                <c:pt idx="149">
                  <c:v>298</c:v>
                </c:pt>
                <c:pt idx="150">
                  <c:v>300</c:v>
                </c:pt>
                <c:pt idx="151">
                  <c:v>302</c:v>
                </c:pt>
                <c:pt idx="152">
                  <c:v>304</c:v>
                </c:pt>
                <c:pt idx="153">
                  <c:v>306</c:v>
                </c:pt>
                <c:pt idx="154">
                  <c:v>308</c:v>
                </c:pt>
                <c:pt idx="155">
                  <c:v>310</c:v>
                </c:pt>
                <c:pt idx="156">
                  <c:v>312</c:v>
                </c:pt>
                <c:pt idx="157">
                  <c:v>314</c:v>
                </c:pt>
                <c:pt idx="158">
                  <c:v>316</c:v>
                </c:pt>
                <c:pt idx="159">
                  <c:v>318</c:v>
                </c:pt>
                <c:pt idx="160">
                  <c:v>320</c:v>
                </c:pt>
                <c:pt idx="161">
                  <c:v>322</c:v>
                </c:pt>
                <c:pt idx="162">
                  <c:v>324</c:v>
                </c:pt>
                <c:pt idx="163">
                  <c:v>326</c:v>
                </c:pt>
                <c:pt idx="164">
                  <c:v>328</c:v>
                </c:pt>
                <c:pt idx="165">
                  <c:v>330</c:v>
                </c:pt>
                <c:pt idx="166">
                  <c:v>332</c:v>
                </c:pt>
                <c:pt idx="167">
                  <c:v>334</c:v>
                </c:pt>
                <c:pt idx="168">
                  <c:v>336</c:v>
                </c:pt>
                <c:pt idx="169">
                  <c:v>338</c:v>
                </c:pt>
                <c:pt idx="170">
                  <c:v>340</c:v>
                </c:pt>
                <c:pt idx="171">
                  <c:v>342</c:v>
                </c:pt>
                <c:pt idx="172">
                  <c:v>344</c:v>
                </c:pt>
                <c:pt idx="173">
                  <c:v>346</c:v>
                </c:pt>
                <c:pt idx="174">
                  <c:v>348</c:v>
                </c:pt>
                <c:pt idx="175">
                  <c:v>350</c:v>
                </c:pt>
                <c:pt idx="176">
                  <c:v>352</c:v>
                </c:pt>
                <c:pt idx="177">
                  <c:v>354</c:v>
                </c:pt>
                <c:pt idx="178">
                  <c:v>356</c:v>
                </c:pt>
                <c:pt idx="179">
                  <c:v>358</c:v>
                </c:pt>
                <c:pt idx="180">
                  <c:v>360</c:v>
                </c:pt>
                <c:pt idx="181">
                  <c:v>362</c:v>
                </c:pt>
                <c:pt idx="182">
                  <c:v>364</c:v>
                </c:pt>
                <c:pt idx="183">
                  <c:v>366</c:v>
                </c:pt>
                <c:pt idx="184">
                  <c:v>368</c:v>
                </c:pt>
                <c:pt idx="185">
                  <c:v>370</c:v>
                </c:pt>
                <c:pt idx="186">
                  <c:v>372</c:v>
                </c:pt>
                <c:pt idx="187">
                  <c:v>374</c:v>
                </c:pt>
                <c:pt idx="188">
                  <c:v>376</c:v>
                </c:pt>
                <c:pt idx="189">
                  <c:v>378</c:v>
                </c:pt>
                <c:pt idx="190">
                  <c:v>380</c:v>
                </c:pt>
                <c:pt idx="191">
                  <c:v>382</c:v>
                </c:pt>
                <c:pt idx="192">
                  <c:v>384</c:v>
                </c:pt>
                <c:pt idx="193">
                  <c:v>386</c:v>
                </c:pt>
                <c:pt idx="194">
                  <c:v>388</c:v>
                </c:pt>
                <c:pt idx="195">
                  <c:v>390</c:v>
                </c:pt>
                <c:pt idx="196">
                  <c:v>392</c:v>
                </c:pt>
                <c:pt idx="197">
                  <c:v>394</c:v>
                </c:pt>
                <c:pt idx="198">
                  <c:v>396</c:v>
                </c:pt>
                <c:pt idx="199">
                  <c:v>398</c:v>
                </c:pt>
                <c:pt idx="200">
                  <c:v>400</c:v>
                </c:pt>
                <c:pt idx="201">
                  <c:v>402</c:v>
                </c:pt>
                <c:pt idx="202">
                  <c:v>404</c:v>
                </c:pt>
                <c:pt idx="203">
                  <c:v>406</c:v>
                </c:pt>
                <c:pt idx="204">
                  <c:v>408</c:v>
                </c:pt>
                <c:pt idx="205">
                  <c:v>410</c:v>
                </c:pt>
                <c:pt idx="206">
                  <c:v>412</c:v>
                </c:pt>
                <c:pt idx="207">
                  <c:v>414</c:v>
                </c:pt>
                <c:pt idx="208">
                  <c:v>416</c:v>
                </c:pt>
                <c:pt idx="209">
                  <c:v>418</c:v>
                </c:pt>
                <c:pt idx="210">
                  <c:v>420</c:v>
                </c:pt>
                <c:pt idx="211">
                  <c:v>422</c:v>
                </c:pt>
                <c:pt idx="212">
                  <c:v>424</c:v>
                </c:pt>
                <c:pt idx="213">
                  <c:v>426</c:v>
                </c:pt>
                <c:pt idx="214">
                  <c:v>428</c:v>
                </c:pt>
                <c:pt idx="215">
                  <c:v>430</c:v>
                </c:pt>
                <c:pt idx="216">
                  <c:v>432</c:v>
                </c:pt>
                <c:pt idx="217">
                  <c:v>434</c:v>
                </c:pt>
                <c:pt idx="218">
                  <c:v>436</c:v>
                </c:pt>
                <c:pt idx="219">
                  <c:v>438</c:v>
                </c:pt>
                <c:pt idx="220">
                  <c:v>440</c:v>
                </c:pt>
                <c:pt idx="221">
                  <c:v>442</c:v>
                </c:pt>
                <c:pt idx="222">
                  <c:v>444</c:v>
                </c:pt>
                <c:pt idx="223">
                  <c:v>446</c:v>
                </c:pt>
                <c:pt idx="224">
                  <c:v>448</c:v>
                </c:pt>
                <c:pt idx="225">
                  <c:v>450</c:v>
                </c:pt>
                <c:pt idx="226">
                  <c:v>452</c:v>
                </c:pt>
                <c:pt idx="227">
                  <c:v>454</c:v>
                </c:pt>
                <c:pt idx="228">
                  <c:v>456</c:v>
                </c:pt>
                <c:pt idx="229">
                  <c:v>458</c:v>
                </c:pt>
                <c:pt idx="230">
                  <c:v>460</c:v>
                </c:pt>
                <c:pt idx="231">
                  <c:v>462</c:v>
                </c:pt>
                <c:pt idx="232">
                  <c:v>464</c:v>
                </c:pt>
                <c:pt idx="233">
                  <c:v>466</c:v>
                </c:pt>
                <c:pt idx="234">
                  <c:v>468</c:v>
                </c:pt>
                <c:pt idx="235">
                  <c:v>470</c:v>
                </c:pt>
                <c:pt idx="236">
                  <c:v>472</c:v>
                </c:pt>
                <c:pt idx="237">
                  <c:v>474</c:v>
                </c:pt>
                <c:pt idx="238">
                  <c:v>476</c:v>
                </c:pt>
                <c:pt idx="239">
                  <c:v>478</c:v>
                </c:pt>
                <c:pt idx="240">
                  <c:v>480</c:v>
                </c:pt>
                <c:pt idx="241">
                  <c:v>482</c:v>
                </c:pt>
                <c:pt idx="242">
                  <c:v>484</c:v>
                </c:pt>
                <c:pt idx="243">
                  <c:v>486</c:v>
                </c:pt>
                <c:pt idx="244">
                  <c:v>488</c:v>
                </c:pt>
                <c:pt idx="245">
                  <c:v>490</c:v>
                </c:pt>
                <c:pt idx="246">
                  <c:v>492</c:v>
                </c:pt>
                <c:pt idx="247">
                  <c:v>494</c:v>
                </c:pt>
                <c:pt idx="248">
                  <c:v>496</c:v>
                </c:pt>
                <c:pt idx="249">
                  <c:v>498</c:v>
                </c:pt>
                <c:pt idx="250">
                  <c:v>500</c:v>
                </c:pt>
                <c:pt idx="251">
                  <c:v>502</c:v>
                </c:pt>
                <c:pt idx="252">
                  <c:v>504</c:v>
                </c:pt>
                <c:pt idx="253">
                  <c:v>506</c:v>
                </c:pt>
                <c:pt idx="254">
                  <c:v>508</c:v>
                </c:pt>
                <c:pt idx="255">
                  <c:v>510</c:v>
                </c:pt>
                <c:pt idx="256">
                  <c:v>512</c:v>
                </c:pt>
                <c:pt idx="257">
                  <c:v>514</c:v>
                </c:pt>
                <c:pt idx="258">
                  <c:v>516</c:v>
                </c:pt>
                <c:pt idx="259">
                  <c:v>518</c:v>
                </c:pt>
                <c:pt idx="260">
                  <c:v>520</c:v>
                </c:pt>
                <c:pt idx="261">
                  <c:v>522</c:v>
                </c:pt>
                <c:pt idx="262">
                  <c:v>524</c:v>
                </c:pt>
                <c:pt idx="263">
                  <c:v>526</c:v>
                </c:pt>
                <c:pt idx="264">
                  <c:v>528</c:v>
                </c:pt>
                <c:pt idx="265">
                  <c:v>530</c:v>
                </c:pt>
                <c:pt idx="266">
                  <c:v>532</c:v>
                </c:pt>
                <c:pt idx="267">
                  <c:v>534</c:v>
                </c:pt>
                <c:pt idx="268">
                  <c:v>536</c:v>
                </c:pt>
                <c:pt idx="269">
                  <c:v>538</c:v>
                </c:pt>
                <c:pt idx="270">
                  <c:v>540</c:v>
                </c:pt>
                <c:pt idx="271">
                  <c:v>542</c:v>
                </c:pt>
                <c:pt idx="272">
                  <c:v>544</c:v>
                </c:pt>
                <c:pt idx="273">
                  <c:v>546</c:v>
                </c:pt>
                <c:pt idx="274">
                  <c:v>548</c:v>
                </c:pt>
                <c:pt idx="275">
                  <c:v>550</c:v>
                </c:pt>
                <c:pt idx="276">
                  <c:v>552</c:v>
                </c:pt>
                <c:pt idx="277">
                  <c:v>554</c:v>
                </c:pt>
                <c:pt idx="278">
                  <c:v>556</c:v>
                </c:pt>
                <c:pt idx="279">
                  <c:v>558</c:v>
                </c:pt>
                <c:pt idx="280">
                  <c:v>560</c:v>
                </c:pt>
                <c:pt idx="281">
                  <c:v>562</c:v>
                </c:pt>
                <c:pt idx="282">
                  <c:v>564</c:v>
                </c:pt>
                <c:pt idx="283">
                  <c:v>566</c:v>
                </c:pt>
                <c:pt idx="284">
                  <c:v>568</c:v>
                </c:pt>
                <c:pt idx="285">
                  <c:v>570</c:v>
                </c:pt>
                <c:pt idx="286">
                  <c:v>572</c:v>
                </c:pt>
                <c:pt idx="287">
                  <c:v>574</c:v>
                </c:pt>
                <c:pt idx="288">
                  <c:v>576</c:v>
                </c:pt>
                <c:pt idx="289">
                  <c:v>578</c:v>
                </c:pt>
                <c:pt idx="290">
                  <c:v>580</c:v>
                </c:pt>
                <c:pt idx="291">
                  <c:v>582</c:v>
                </c:pt>
                <c:pt idx="292">
                  <c:v>584</c:v>
                </c:pt>
                <c:pt idx="293">
                  <c:v>586</c:v>
                </c:pt>
                <c:pt idx="294">
                  <c:v>588</c:v>
                </c:pt>
                <c:pt idx="295">
                  <c:v>590</c:v>
                </c:pt>
                <c:pt idx="296">
                  <c:v>592</c:v>
                </c:pt>
                <c:pt idx="297">
                  <c:v>594</c:v>
                </c:pt>
                <c:pt idx="298">
                  <c:v>596</c:v>
                </c:pt>
                <c:pt idx="299">
                  <c:v>598</c:v>
                </c:pt>
                <c:pt idx="300">
                  <c:v>600</c:v>
                </c:pt>
                <c:pt idx="301">
                  <c:v>602</c:v>
                </c:pt>
                <c:pt idx="302">
                  <c:v>604</c:v>
                </c:pt>
                <c:pt idx="303">
                  <c:v>606</c:v>
                </c:pt>
                <c:pt idx="304">
                  <c:v>608</c:v>
                </c:pt>
                <c:pt idx="305">
                  <c:v>610</c:v>
                </c:pt>
                <c:pt idx="306">
                  <c:v>612</c:v>
                </c:pt>
                <c:pt idx="307">
                  <c:v>614</c:v>
                </c:pt>
                <c:pt idx="308">
                  <c:v>616</c:v>
                </c:pt>
                <c:pt idx="309">
                  <c:v>618</c:v>
                </c:pt>
                <c:pt idx="310">
                  <c:v>620</c:v>
                </c:pt>
                <c:pt idx="311">
                  <c:v>622</c:v>
                </c:pt>
                <c:pt idx="312">
                  <c:v>624</c:v>
                </c:pt>
                <c:pt idx="313">
                  <c:v>626</c:v>
                </c:pt>
                <c:pt idx="314">
                  <c:v>628</c:v>
                </c:pt>
                <c:pt idx="315">
                  <c:v>630</c:v>
                </c:pt>
                <c:pt idx="316">
                  <c:v>632</c:v>
                </c:pt>
                <c:pt idx="317">
                  <c:v>634</c:v>
                </c:pt>
                <c:pt idx="318">
                  <c:v>636</c:v>
                </c:pt>
                <c:pt idx="319">
                  <c:v>638</c:v>
                </c:pt>
                <c:pt idx="320">
                  <c:v>640</c:v>
                </c:pt>
                <c:pt idx="321">
                  <c:v>642</c:v>
                </c:pt>
                <c:pt idx="322">
                  <c:v>644</c:v>
                </c:pt>
                <c:pt idx="323">
                  <c:v>646</c:v>
                </c:pt>
                <c:pt idx="324">
                  <c:v>648</c:v>
                </c:pt>
                <c:pt idx="325">
                  <c:v>650</c:v>
                </c:pt>
                <c:pt idx="326">
                  <c:v>652</c:v>
                </c:pt>
                <c:pt idx="327">
                  <c:v>654</c:v>
                </c:pt>
                <c:pt idx="328">
                  <c:v>656</c:v>
                </c:pt>
                <c:pt idx="329">
                  <c:v>658</c:v>
                </c:pt>
                <c:pt idx="330">
                  <c:v>660</c:v>
                </c:pt>
                <c:pt idx="331">
                  <c:v>662</c:v>
                </c:pt>
                <c:pt idx="332">
                  <c:v>664</c:v>
                </c:pt>
                <c:pt idx="333">
                  <c:v>666</c:v>
                </c:pt>
              </c:numCache>
            </c:numRef>
          </c:xVal>
          <c:yVal>
            <c:numRef>
              <c:f>Sheet1!$E$2:$E$335</c:f>
              <c:numCache>
                <c:formatCode>General</c:formatCode>
                <c:ptCount val="334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4D5-47D0-A0FD-9E06A43C2E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01214896"/>
        <c:axId val="-701210992"/>
      </c:scatterChart>
      <c:valAx>
        <c:axId val="-701214896"/>
        <c:scaling>
          <c:orientation val="minMax"/>
          <c:max val="3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 b="0" i="0" u="none" strike="noStrike" baseline="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imes New Roman"/>
                  </a:defRPr>
                </a:pPr>
                <a:r>
                  <a:rPr lang="en-US" altLang="zh-CN" sz="1600" b="1" dirty="0">
                    <a:solidFill>
                      <a:srgbClr val="881C1C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Digestion time</a:t>
                </a:r>
                <a:endParaRPr lang="en-US" sz="1600" b="1" dirty="0">
                  <a:solidFill>
                    <a:srgbClr val="881C1C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33729013757658483"/>
              <c:y val="0.84633812578144585"/>
            </c:manualLayout>
          </c:layout>
          <c:overlay val="0"/>
          <c:spPr>
            <a:noFill/>
            <a:ln w="12663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126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defRPr>
            </a:pPr>
            <a:endParaRPr lang="en-US"/>
          </a:p>
        </c:txPr>
        <c:crossAx val="-701210992"/>
        <c:crosses val="autoZero"/>
        <c:crossBetween val="midCat"/>
      </c:valAx>
      <c:valAx>
        <c:axId val="-701210992"/>
        <c:scaling>
          <c:orientation val="minMax"/>
          <c:max val="1.1000000000000001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800" b="0" i="0" u="none" strike="noStrike" baseline="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imes New Roman"/>
                  </a:defRPr>
                </a:pPr>
                <a:r>
                  <a:rPr lang="en-US" altLang="zh-CN" sz="1600" b="1" dirty="0">
                    <a:solidFill>
                      <a:srgbClr val="881C1C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FFA release</a:t>
                </a:r>
                <a:endParaRPr lang="en-US" sz="1600" b="1" dirty="0">
                  <a:solidFill>
                    <a:srgbClr val="881C1C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6.5951244931524693E-3"/>
              <c:y val="0.10698181770458175"/>
            </c:manualLayout>
          </c:layout>
          <c:overlay val="0"/>
          <c:spPr>
            <a:noFill/>
            <a:ln w="12663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126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defRPr>
            </a:pPr>
            <a:endParaRPr lang="en-US"/>
          </a:p>
        </c:txPr>
        <c:crossAx val="-701214896"/>
        <c:crosses val="autoZero"/>
        <c:crossBetween val="midCat"/>
      </c:valAx>
      <c:spPr>
        <a:noFill/>
        <a:ln w="6331">
          <a:solidFill>
            <a:schemeClr val="tx1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598" b="1" i="0" u="none" strike="noStrike" baseline="0">
          <a:solidFill>
            <a:schemeClr val="tx1"/>
          </a:solidFill>
          <a:latin typeface="MS P????"/>
          <a:ea typeface="MS P????"/>
          <a:cs typeface="MS P????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95164247913709"/>
          <c:y val="3.4131199784936318E-2"/>
          <c:w val="0.67347119431245261"/>
          <c:h val="0.82728284390456241"/>
        </c:manualLayout>
      </c:layout>
      <c:lineChart>
        <c:grouping val="standard"/>
        <c:varyColors val="0"/>
        <c:ser>
          <c:idx val="4"/>
          <c:order val="3"/>
          <c:tx>
            <c:strRef>
              <c:f>'[Data - PPD review (latest).xlsx]fundamentals'!$F$2</c:f>
              <c:strCache>
                <c:ptCount val="1"/>
                <c:pt idx="0">
                  <c:v>Quercetin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>
                  <a:alpha val="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'[Data - PPD review (latest).xlsx]fundamentals'!$A$23:$A$143</c:f>
              <c:numCache>
                <c:formatCode>General</c:formatCode>
                <c:ptCount val="121"/>
                <c:pt idx="0">
                  <c:v>2</c:v>
                </c:pt>
                <c:pt idx="1">
                  <c:v>2.1</c:v>
                </c:pt>
                <c:pt idx="2">
                  <c:v>2.2000000000000002</c:v>
                </c:pt>
                <c:pt idx="3">
                  <c:v>2.2999999999999998</c:v>
                </c:pt>
                <c:pt idx="4">
                  <c:v>2.4</c:v>
                </c:pt>
                <c:pt idx="5">
                  <c:v>2.5</c:v>
                </c:pt>
                <c:pt idx="6">
                  <c:v>2.6</c:v>
                </c:pt>
                <c:pt idx="7">
                  <c:v>2.7</c:v>
                </c:pt>
                <c:pt idx="8">
                  <c:v>2.8</c:v>
                </c:pt>
                <c:pt idx="9">
                  <c:v>2.9</c:v>
                </c:pt>
                <c:pt idx="10">
                  <c:v>3</c:v>
                </c:pt>
                <c:pt idx="11">
                  <c:v>3.1</c:v>
                </c:pt>
                <c:pt idx="12">
                  <c:v>3.2</c:v>
                </c:pt>
                <c:pt idx="13">
                  <c:v>3.3</c:v>
                </c:pt>
                <c:pt idx="14">
                  <c:v>3.4</c:v>
                </c:pt>
                <c:pt idx="15">
                  <c:v>3.5</c:v>
                </c:pt>
                <c:pt idx="16">
                  <c:v>3.6</c:v>
                </c:pt>
                <c:pt idx="17">
                  <c:v>3.7</c:v>
                </c:pt>
                <c:pt idx="18">
                  <c:v>3.8</c:v>
                </c:pt>
                <c:pt idx="19">
                  <c:v>3.9</c:v>
                </c:pt>
                <c:pt idx="20">
                  <c:v>4</c:v>
                </c:pt>
                <c:pt idx="21">
                  <c:v>4.0999999999999996</c:v>
                </c:pt>
                <c:pt idx="22">
                  <c:v>4.2</c:v>
                </c:pt>
                <c:pt idx="23">
                  <c:v>4.3</c:v>
                </c:pt>
                <c:pt idx="24">
                  <c:v>4.4000000000000004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4.7</c:v>
                </c:pt>
                <c:pt idx="28">
                  <c:v>4.8</c:v>
                </c:pt>
                <c:pt idx="29">
                  <c:v>4.9000000000000004</c:v>
                </c:pt>
                <c:pt idx="30">
                  <c:v>5</c:v>
                </c:pt>
                <c:pt idx="31">
                  <c:v>5.0999999999999996</c:v>
                </c:pt>
                <c:pt idx="32">
                  <c:v>5.2</c:v>
                </c:pt>
                <c:pt idx="33">
                  <c:v>5.3</c:v>
                </c:pt>
                <c:pt idx="34">
                  <c:v>5.4</c:v>
                </c:pt>
                <c:pt idx="35">
                  <c:v>5.5</c:v>
                </c:pt>
                <c:pt idx="36">
                  <c:v>5.6</c:v>
                </c:pt>
                <c:pt idx="37">
                  <c:v>5.7</c:v>
                </c:pt>
                <c:pt idx="38">
                  <c:v>5.8</c:v>
                </c:pt>
                <c:pt idx="39">
                  <c:v>5.9</c:v>
                </c:pt>
                <c:pt idx="40">
                  <c:v>6</c:v>
                </c:pt>
                <c:pt idx="41">
                  <c:v>6.1</c:v>
                </c:pt>
                <c:pt idx="42">
                  <c:v>6.2</c:v>
                </c:pt>
                <c:pt idx="43">
                  <c:v>6.3</c:v>
                </c:pt>
                <c:pt idx="44">
                  <c:v>6.4</c:v>
                </c:pt>
                <c:pt idx="45">
                  <c:v>6.5</c:v>
                </c:pt>
                <c:pt idx="46">
                  <c:v>6.6</c:v>
                </c:pt>
                <c:pt idx="47">
                  <c:v>6.7</c:v>
                </c:pt>
                <c:pt idx="48">
                  <c:v>6.8</c:v>
                </c:pt>
                <c:pt idx="49">
                  <c:v>6.9</c:v>
                </c:pt>
                <c:pt idx="50">
                  <c:v>7</c:v>
                </c:pt>
                <c:pt idx="51">
                  <c:v>7.1</c:v>
                </c:pt>
                <c:pt idx="52">
                  <c:v>7.2</c:v>
                </c:pt>
                <c:pt idx="53">
                  <c:v>7.3</c:v>
                </c:pt>
                <c:pt idx="54">
                  <c:v>7.4</c:v>
                </c:pt>
                <c:pt idx="55">
                  <c:v>7.5</c:v>
                </c:pt>
                <c:pt idx="56">
                  <c:v>7.6</c:v>
                </c:pt>
                <c:pt idx="57">
                  <c:v>7.7</c:v>
                </c:pt>
                <c:pt idx="58">
                  <c:v>7.8</c:v>
                </c:pt>
                <c:pt idx="59">
                  <c:v>7.9</c:v>
                </c:pt>
                <c:pt idx="60">
                  <c:v>8</c:v>
                </c:pt>
                <c:pt idx="61">
                  <c:v>8.1</c:v>
                </c:pt>
                <c:pt idx="62">
                  <c:v>8.1999999999999993</c:v>
                </c:pt>
                <c:pt idx="63">
                  <c:v>8.3000000000000007</c:v>
                </c:pt>
                <c:pt idx="64">
                  <c:v>8.4</c:v>
                </c:pt>
                <c:pt idx="65">
                  <c:v>8.5</c:v>
                </c:pt>
                <c:pt idx="66">
                  <c:v>8.6</c:v>
                </c:pt>
                <c:pt idx="67">
                  <c:v>8.6999999999999993</c:v>
                </c:pt>
                <c:pt idx="68">
                  <c:v>8.8000000000000007</c:v>
                </c:pt>
                <c:pt idx="69">
                  <c:v>8.9</c:v>
                </c:pt>
                <c:pt idx="70">
                  <c:v>9</c:v>
                </c:pt>
                <c:pt idx="71">
                  <c:v>9.1</c:v>
                </c:pt>
                <c:pt idx="72">
                  <c:v>9.1999999999999993</c:v>
                </c:pt>
                <c:pt idx="73">
                  <c:v>9.3000000000000007</c:v>
                </c:pt>
                <c:pt idx="74">
                  <c:v>9.4</c:v>
                </c:pt>
                <c:pt idx="75">
                  <c:v>9.5</c:v>
                </c:pt>
                <c:pt idx="76">
                  <c:v>9.6</c:v>
                </c:pt>
                <c:pt idx="77">
                  <c:v>9.6999999999999993</c:v>
                </c:pt>
                <c:pt idx="78">
                  <c:v>9.8000000000000007</c:v>
                </c:pt>
                <c:pt idx="79">
                  <c:v>9.9</c:v>
                </c:pt>
                <c:pt idx="80">
                  <c:v>10</c:v>
                </c:pt>
                <c:pt idx="81">
                  <c:v>10.1</c:v>
                </c:pt>
                <c:pt idx="82">
                  <c:v>10.199999999999999</c:v>
                </c:pt>
                <c:pt idx="83">
                  <c:v>10.3</c:v>
                </c:pt>
                <c:pt idx="84">
                  <c:v>10.4</c:v>
                </c:pt>
                <c:pt idx="85">
                  <c:v>10.5</c:v>
                </c:pt>
                <c:pt idx="86">
                  <c:v>10.6</c:v>
                </c:pt>
                <c:pt idx="87">
                  <c:v>10.7</c:v>
                </c:pt>
                <c:pt idx="88">
                  <c:v>10.8</c:v>
                </c:pt>
                <c:pt idx="89">
                  <c:v>10.9</c:v>
                </c:pt>
                <c:pt idx="90">
                  <c:v>11</c:v>
                </c:pt>
                <c:pt idx="91">
                  <c:v>11.1</c:v>
                </c:pt>
                <c:pt idx="92">
                  <c:v>11.2</c:v>
                </c:pt>
                <c:pt idx="93">
                  <c:v>11.3</c:v>
                </c:pt>
                <c:pt idx="94">
                  <c:v>11.4</c:v>
                </c:pt>
                <c:pt idx="95">
                  <c:v>11.5</c:v>
                </c:pt>
                <c:pt idx="96">
                  <c:v>11.6</c:v>
                </c:pt>
                <c:pt idx="97">
                  <c:v>11.7</c:v>
                </c:pt>
                <c:pt idx="98">
                  <c:v>11.8</c:v>
                </c:pt>
                <c:pt idx="99">
                  <c:v>11.9</c:v>
                </c:pt>
                <c:pt idx="100">
                  <c:v>12</c:v>
                </c:pt>
                <c:pt idx="101">
                  <c:v>12.1</c:v>
                </c:pt>
                <c:pt idx="102">
                  <c:v>12.2</c:v>
                </c:pt>
                <c:pt idx="103">
                  <c:v>12.3</c:v>
                </c:pt>
                <c:pt idx="104">
                  <c:v>12.4</c:v>
                </c:pt>
                <c:pt idx="105">
                  <c:v>12.5</c:v>
                </c:pt>
                <c:pt idx="106">
                  <c:v>12.6</c:v>
                </c:pt>
                <c:pt idx="107">
                  <c:v>12.7</c:v>
                </c:pt>
                <c:pt idx="108">
                  <c:v>12.8</c:v>
                </c:pt>
                <c:pt idx="109">
                  <c:v>12.9</c:v>
                </c:pt>
                <c:pt idx="110">
                  <c:v>13</c:v>
                </c:pt>
                <c:pt idx="111">
                  <c:v>13.1</c:v>
                </c:pt>
                <c:pt idx="112">
                  <c:v>13.2</c:v>
                </c:pt>
                <c:pt idx="113">
                  <c:v>13.3</c:v>
                </c:pt>
                <c:pt idx="114">
                  <c:v>13.4</c:v>
                </c:pt>
                <c:pt idx="115">
                  <c:v>13.5</c:v>
                </c:pt>
                <c:pt idx="116">
                  <c:v>13.6</c:v>
                </c:pt>
                <c:pt idx="117">
                  <c:v>13.7</c:v>
                </c:pt>
                <c:pt idx="118">
                  <c:v>13.8</c:v>
                </c:pt>
                <c:pt idx="119">
                  <c:v>13.9</c:v>
                </c:pt>
                <c:pt idx="120">
                  <c:v>14</c:v>
                </c:pt>
              </c:numCache>
            </c:numRef>
          </c:cat>
          <c:val>
            <c:numRef>
              <c:f>'[Data - PPD review (latest).xlsx]fundamentals'!$F$23:$F$143</c:f>
              <c:numCache>
                <c:formatCode>General</c:formatCode>
                <c:ptCount val="121"/>
                <c:pt idx="0">
                  <c:v>0.30809999999999998</c:v>
                </c:pt>
                <c:pt idx="1">
                  <c:v>0.30809999999999998</c:v>
                </c:pt>
                <c:pt idx="2">
                  <c:v>0.30809999999999998</c:v>
                </c:pt>
                <c:pt idx="3">
                  <c:v>0.30809999999999998</c:v>
                </c:pt>
                <c:pt idx="4">
                  <c:v>0.30809999999999998</c:v>
                </c:pt>
                <c:pt idx="5">
                  <c:v>0.30809999999999998</c:v>
                </c:pt>
                <c:pt idx="6">
                  <c:v>0.30809999999999998</c:v>
                </c:pt>
                <c:pt idx="7">
                  <c:v>0.30809999999999998</c:v>
                </c:pt>
                <c:pt idx="8">
                  <c:v>0.30809999999999998</c:v>
                </c:pt>
                <c:pt idx="9">
                  <c:v>0.30819999999999997</c:v>
                </c:pt>
                <c:pt idx="10">
                  <c:v>0.30819999999999997</c:v>
                </c:pt>
                <c:pt idx="11">
                  <c:v>0.30819999999999997</c:v>
                </c:pt>
                <c:pt idx="12">
                  <c:v>0.30819999999999997</c:v>
                </c:pt>
                <c:pt idx="13">
                  <c:v>0.30830000000000002</c:v>
                </c:pt>
                <c:pt idx="14">
                  <c:v>0.30830000000000002</c:v>
                </c:pt>
                <c:pt idx="15">
                  <c:v>0.30840000000000001</c:v>
                </c:pt>
                <c:pt idx="16">
                  <c:v>0.30840000000000001</c:v>
                </c:pt>
                <c:pt idx="17">
                  <c:v>0.3085</c:v>
                </c:pt>
                <c:pt idx="18">
                  <c:v>0.30859999999999999</c:v>
                </c:pt>
                <c:pt idx="19">
                  <c:v>0.30880000000000002</c:v>
                </c:pt>
                <c:pt idx="20">
                  <c:v>0.309</c:v>
                </c:pt>
                <c:pt idx="21">
                  <c:v>0.30919999999999997</c:v>
                </c:pt>
                <c:pt idx="22">
                  <c:v>0.3095</c:v>
                </c:pt>
                <c:pt idx="23">
                  <c:v>0.30980000000000002</c:v>
                </c:pt>
                <c:pt idx="24">
                  <c:v>0.31030000000000002</c:v>
                </c:pt>
                <c:pt idx="25">
                  <c:v>0.31090000000000001</c:v>
                </c:pt>
                <c:pt idx="26">
                  <c:v>0.31159999999999999</c:v>
                </c:pt>
                <c:pt idx="27">
                  <c:v>0.3125</c:v>
                </c:pt>
                <c:pt idx="28">
                  <c:v>0.31359999999999999</c:v>
                </c:pt>
                <c:pt idx="29">
                  <c:v>0.31509999999999999</c:v>
                </c:pt>
                <c:pt idx="30">
                  <c:v>0.31690000000000002</c:v>
                </c:pt>
                <c:pt idx="31">
                  <c:v>0.31919999999999998</c:v>
                </c:pt>
                <c:pt idx="32">
                  <c:v>0.3221</c:v>
                </c:pt>
                <c:pt idx="33">
                  <c:v>0.32569999999999999</c:v>
                </c:pt>
                <c:pt idx="34">
                  <c:v>0.33019999999999999</c:v>
                </c:pt>
                <c:pt idx="35">
                  <c:v>0.33600000000000002</c:v>
                </c:pt>
                <c:pt idx="36">
                  <c:v>0.34320000000000001</c:v>
                </c:pt>
                <c:pt idx="37">
                  <c:v>0.35239999999999999</c:v>
                </c:pt>
                <c:pt idx="38">
                  <c:v>0.3639</c:v>
                </c:pt>
                <c:pt idx="39">
                  <c:v>0.3785</c:v>
                </c:pt>
                <c:pt idx="40">
                  <c:v>0.39689999999999998</c:v>
                </c:pt>
                <c:pt idx="41">
                  <c:v>0.42009999999999997</c:v>
                </c:pt>
                <c:pt idx="42">
                  <c:v>0.4496</c:v>
                </c:pt>
                <c:pt idx="43">
                  <c:v>0.4869</c:v>
                </c:pt>
                <c:pt idx="44">
                  <c:v>0.53420000000000001</c:v>
                </c:pt>
                <c:pt idx="45">
                  <c:v>0.59440000000000004</c:v>
                </c:pt>
                <c:pt idx="46">
                  <c:v>0.67120000000000002</c:v>
                </c:pt>
                <c:pt idx="47">
                  <c:v>0.76939999999999997</c:v>
                </c:pt>
                <c:pt idx="48">
                  <c:v>0.89559999999999995</c:v>
                </c:pt>
                <c:pt idx="49">
                  <c:v>1.0584</c:v>
                </c:pt>
                <c:pt idx="50">
                  <c:v>1.2698</c:v>
                </c:pt>
                <c:pt idx="51">
                  <c:v>1.546</c:v>
                </c:pt>
                <c:pt idx="52">
                  <c:v>1.9100999999999999</c:v>
                </c:pt>
                <c:pt idx="53">
                  <c:v>2.3948</c:v>
                </c:pt>
                <c:pt idx="54">
                  <c:v>3.0472999999999999</c:v>
                </c:pt>
                <c:pt idx="55">
                  <c:v>3.9377</c:v>
                </c:pt>
                <c:pt idx="56">
                  <c:v>5.1707000000000001</c:v>
                </c:pt>
                <c:pt idx="57">
                  <c:v>6.9070999999999998</c:v>
                </c:pt>
                <c:pt idx="58">
                  <c:v>9.3973999999999993</c:v>
                </c:pt>
                <c:pt idx="59">
                  <c:v>13.0396</c:v>
                </c:pt>
                <c:pt idx="60">
                  <c:v>18.478300000000001</c:v>
                </c:pt>
                <c:pt idx="61">
                  <c:v>26.777100000000001</c:v>
                </c:pt>
                <c:pt idx="62">
                  <c:v>39.7239</c:v>
                </c:pt>
                <c:pt idx="63">
                  <c:v>60.379100000000001</c:v>
                </c:pt>
                <c:pt idx="64">
                  <c:v>94.075000000000003</c:v>
                </c:pt>
                <c:pt idx="65">
                  <c:v>150.261</c:v>
                </c:pt>
                <c:pt idx="66">
                  <c:v>245.952</c:v>
                </c:pt>
                <c:pt idx="67">
                  <c:v>286.23899999999998</c:v>
                </c:pt>
                <c:pt idx="68">
                  <c:v>286.23899999999998</c:v>
                </c:pt>
                <c:pt idx="69">
                  <c:v>286.23899999999998</c:v>
                </c:pt>
                <c:pt idx="70">
                  <c:v>286.23899999999998</c:v>
                </c:pt>
                <c:pt idx="71">
                  <c:v>286.23899999999998</c:v>
                </c:pt>
                <c:pt idx="72">
                  <c:v>286.23899999999998</c:v>
                </c:pt>
                <c:pt idx="73">
                  <c:v>286.23899999999998</c:v>
                </c:pt>
                <c:pt idx="74">
                  <c:v>286.23899999999998</c:v>
                </c:pt>
                <c:pt idx="75">
                  <c:v>286.23899999999998</c:v>
                </c:pt>
                <c:pt idx="76">
                  <c:v>286.23899999999998</c:v>
                </c:pt>
                <c:pt idx="77">
                  <c:v>286.23899999999998</c:v>
                </c:pt>
                <c:pt idx="78">
                  <c:v>286.23899999999998</c:v>
                </c:pt>
                <c:pt idx="79">
                  <c:v>286.23899999999998</c:v>
                </c:pt>
                <c:pt idx="80">
                  <c:v>286.23899999999998</c:v>
                </c:pt>
                <c:pt idx="81">
                  <c:v>286.23899999999998</c:v>
                </c:pt>
                <c:pt idx="82">
                  <c:v>286.23899999999998</c:v>
                </c:pt>
                <c:pt idx="83">
                  <c:v>286.23899999999998</c:v>
                </c:pt>
                <c:pt idx="84">
                  <c:v>286.23899999999998</c:v>
                </c:pt>
                <c:pt idx="85">
                  <c:v>286.23899999999998</c:v>
                </c:pt>
                <c:pt idx="86">
                  <c:v>286.23899999999998</c:v>
                </c:pt>
                <c:pt idx="87">
                  <c:v>286.23899999999998</c:v>
                </c:pt>
                <c:pt idx="88">
                  <c:v>286.23899999999998</c:v>
                </c:pt>
                <c:pt idx="89">
                  <c:v>286.23899999999998</c:v>
                </c:pt>
                <c:pt idx="90">
                  <c:v>286.23899999999998</c:v>
                </c:pt>
                <c:pt idx="91">
                  <c:v>286.23899999999998</c:v>
                </c:pt>
                <c:pt idx="92">
                  <c:v>286.23899999999998</c:v>
                </c:pt>
                <c:pt idx="93">
                  <c:v>286.23899999999998</c:v>
                </c:pt>
                <c:pt idx="94">
                  <c:v>286.23899999999998</c:v>
                </c:pt>
                <c:pt idx="95">
                  <c:v>286.23899999999998</c:v>
                </c:pt>
                <c:pt idx="96">
                  <c:v>286.23899999999998</c:v>
                </c:pt>
                <c:pt idx="97">
                  <c:v>286.23899999999998</c:v>
                </c:pt>
                <c:pt idx="98">
                  <c:v>286.23899999999998</c:v>
                </c:pt>
                <c:pt idx="99">
                  <c:v>286.23899999999998</c:v>
                </c:pt>
                <c:pt idx="100">
                  <c:v>286.23899999999998</c:v>
                </c:pt>
                <c:pt idx="101">
                  <c:v>286.23899999999998</c:v>
                </c:pt>
                <c:pt idx="102">
                  <c:v>286.23899999999998</c:v>
                </c:pt>
                <c:pt idx="103">
                  <c:v>286.23899999999998</c:v>
                </c:pt>
                <c:pt idx="104">
                  <c:v>286.23899999999998</c:v>
                </c:pt>
                <c:pt idx="105">
                  <c:v>286.23899999999998</c:v>
                </c:pt>
                <c:pt idx="106">
                  <c:v>286.23899999999998</c:v>
                </c:pt>
                <c:pt idx="107">
                  <c:v>286.23899999999998</c:v>
                </c:pt>
                <c:pt idx="108">
                  <c:v>286.23899999999998</c:v>
                </c:pt>
                <c:pt idx="109">
                  <c:v>286.23899999999998</c:v>
                </c:pt>
                <c:pt idx="110">
                  <c:v>286.23899999999998</c:v>
                </c:pt>
                <c:pt idx="111">
                  <c:v>286.23899999999998</c:v>
                </c:pt>
                <c:pt idx="112">
                  <c:v>286.23899999999998</c:v>
                </c:pt>
                <c:pt idx="113">
                  <c:v>286.23899999999998</c:v>
                </c:pt>
                <c:pt idx="114">
                  <c:v>286.23899999999998</c:v>
                </c:pt>
                <c:pt idx="115">
                  <c:v>286.23899999999998</c:v>
                </c:pt>
                <c:pt idx="116">
                  <c:v>286.23899999999998</c:v>
                </c:pt>
                <c:pt idx="117">
                  <c:v>286.23899999999998</c:v>
                </c:pt>
                <c:pt idx="118">
                  <c:v>286.23899999999998</c:v>
                </c:pt>
                <c:pt idx="119">
                  <c:v>286.23899999999998</c:v>
                </c:pt>
                <c:pt idx="120">
                  <c:v>286.23899999999998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D5-4060-83CB-38B1BF944722}"/>
            </c:ext>
          </c:extLst>
        </c:ser>
        <c:ser>
          <c:idx val="5"/>
          <c:order val="4"/>
          <c:tx>
            <c:strRef>
              <c:f>'[Data - PPD review (latest).xlsx]fundamentals'!$G$2</c:f>
              <c:strCache>
                <c:ptCount val="1"/>
                <c:pt idx="0">
                  <c:v>Resveratrol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alpha val="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'[Data - PPD review (latest).xlsx]fundamentals'!$A$23:$A$143</c:f>
              <c:numCache>
                <c:formatCode>General</c:formatCode>
                <c:ptCount val="121"/>
                <c:pt idx="0">
                  <c:v>2</c:v>
                </c:pt>
                <c:pt idx="1">
                  <c:v>2.1</c:v>
                </c:pt>
                <c:pt idx="2">
                  <c:v>2.2000000000000002</c:v>
                </c:pt>
                <c:pt idx="3">
                  <c:v>2.2999999999999998</c:v>
                </c:pt>
                <c:pt idx="4">
                  <c:v>2.4</c:v>
                </c:pt>
                <c:pt idx="5">
                  <c:v>2.5</c:v>
                </c:pt>
                <c:pt idx="6">
                  <c:v>2.6</c:v>
                </c:pt>
                <c:pt idx="7">
                  <c:v>2.7</c:v>
                </c:pt>
                <c:pt idx="8">
                  <c:v>2.8</c:v>
                </c:pt>
                <c:pt idx="9">
                  <c:v>2.9</c:v>
                </c:pt>
                <c:pt idx="10">
                  <c:v>3</c:v>
                </c:pt>
                <c:pt idx="11">
                  <c:v>3.1</c:v>
                </c:pt>
                <c:pt idx="12">
                  <c:v>3.2</c:v>
                </c:pt>
                <c:pt idx="13">
                  <c:v>3.3</c:v>
                </c:pt>
                <c:pt idx="14">
                  <c:v>3.4</c:v>
                </c:pt>
                <c:pt idx="15">
                  <c:v>3.5</c:v>
                </c:pt>
                <c:pt idx="16">
                  <c:v>3.6</c:v>
                </c:pt>
                <c:pt idx="17">
                  <c:v>3.7</c:v>
                </c:pt>
                <c:pt idx="18">
                  <c:v>3.8</c:v>
                </c:pt>
                <c:pt idx="19">
                  <c:v>3.9</c:v>
                </c:pt>
                <c:pt idx="20">
                  <c:v>4</c:v>
                </c:pt>
                <c:pt idx="21">
                  <c:v>4.0999999999999996</c:v>
                </c:pt>
                <c:pt idx="22">
                  <c:v>4.2</c:v>
                </c:pt>
                <c:pt idx="23">
                  <c:v>4.3</c:v>
                </c:pt>
                <c:pt idx="24">
                  <c:v>4.4000000000000004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4.7</c:v>
                </c:pt>
                <c:pt idx="28">
                  <c:v>4.8</c:v>
                </c:pt>
                <c:pt idx="29">
                  <c:v>4.9000000000000004</c:v>
                </c:pt>
                <c:pt idx="30">
                  <c:v>5</c:v>
                </c:pt>
                <c:pt idx="31">
                  <c:v>5.0999999999999996</c:v>
                </c:pt>
                <c:pt idx="32">
                  <c:v>5.2</c:v>
                </c:pt>
                <c:pt idx="33">
                  <c:v>5.3</c:v>
                </c:pt>
                <c:pt idx="34">
                  <c:v>5.4</c:v>
                </c:pt>
                <c:pt idx="35">
                  <c:v>5.5</c:v>
                </c:pt>
                <c:pt idx="36">
                  <c:v>5.6</c:v>
                </c:pt>
                <c:pt idx="37">
                  <c:v>5.7</c:v>
                </c:pt>
                <c:pt idx="38">
                  <c:v>5.8</c:v>
                </c:pt>
                <c:pt idx="39">
                  <c:v>5.9</c:v>
                </c:pt>
                <c:pt idx="40">
                  <c:v>6</c:v>
                </c:pt>
                <c:pt idx="41">
                  <c:v>6.1</c:v>
                </c:pt>
                <c:pt idx="42">
                  <c:v>6.2</c:v>
                </c:pt>
                <c:pt idx="43">
                  <c:v>6.3</c:v>
                </c:pt>
                <c:pt idx="44">
                  <c:v>6.4</c:v>
                </c:pt>
                <c:pt idx="45">
                  <c:v>6.5</c:v>
                </c:pt>
                <c:pt idx="46">
                  <c:v>6.6</c:v>
                </c:pt>
                <c:pt idx="47">
                  <c:v>6.7</c:v>
                </c:pt>
                <c:pt idx="48">
                  <c:v>6.8</c:v>
                </c:pt>
                <c:pt idx="49">
                  <c:v>6.9</c:v>
                </c:pt>
                <c:pt idx="50">
                  <c:v>7</c:v>
                </c:pt>
                <c:pt idx="51">
                  <c:v>7.1</c:v>
                </c:pt>
                <c:pt idx="52">
                  <c:v>7.2</c:v>
                </c:pt>
                <c:pt idx="53">
                  <c:v>7.3</c:v>
                </c:pt>
                <c:pt idx="54">
                  <c:v>7.4</c:v>
                </c:pt>
                <c:pt idx="55">
                  <c:v>7.5</c:v>
                </c:pt>
                <c:pt idx="56">
                  <c:v>7.6</c:v>
                </c:pt>
                <c:pt idx="57">
                  <c:v>7.7</c:v>
                </c:pt>
                <c:pt idx="58">
                  <c:v>7.8</c:v>
                </c:pt>
                <c:pt idx="59">
                  <c:v>7.9</c:v>
                </c:pt>
                <c:pt idx="60">
                  <c:v>8</c:v>
                </c:pt>
                <c:pt idx="61">
                  <c:v>8.1</c:v>
                </c:pt>
                <c:pt idx="62">
                  <c:v>8.1999999999999993</c:v>
                </c:pt>
                <c:pt idx="63">
                  <c:v>8.3000000000000007</c:v>
                </c:pt>
                <c:pt idx="64">
                  <c:v>8.4</c:v>
                </c:pt>
                <c:pt idx="65">
                  <c:v>8.5</c:v>
                </c:pt>
                <c:pt idx="66">
                  <c:v>8.6</c:v>
                </c:pt>
                <c:pt idx="67">
                  <c:v>8.6999999999999993</c:v>
                </c:pt>
                <c:pt idx="68">
                  <c:v>8.8000000000000007</c:v>
                </c:pt>
                <c:pt idx="69">
                  <c:v>8.9</c:v>
                </c:pt>
                <c:pt idx="70">
                  <c:v>9</c:v>
                </c:pt>
                <c:pt idx="71">
                  <c:v>9.1</c:v>
                </c:pt>
                <c:pt idx="72">
                  <c:v>9.1999999999999993</c:v>
                </c:pt>
                <c:pt idx="73">
                  <c:v>9.3000000000000007</c:v>
                </c:pt>
                <c:pt idx="74">
                  <c:v>9.4</c:v>
                </c:pt>
                <c:pt idx="75">
                  <c:v>9.5</c:v>
                </c:pt>
                <c:pt idx="76">
                  <c:v>9.6</c:v>
                </c:pt>
                <c:pt idx="77">
                  <c:v>9.6999999999999993</c:v>
                </c:pt>
                <c:pt idx="78">
                  <c:v>9.8000000000000007</c:v>
                </c:pt>
                <c:pt idx="79">
                  <c:v>9.9</c:v>
                </c:pt>
                <c:pt idx="80">
                  <c:v>10</c:v>
                </c:pt>
                <c:pt idx="81">
                  <c:v>10.1</c:v>
                </c:pt>
                <c:pt idx="82">
                  <c:v>10.199999999999999</c:v>
                </c:pt>
                <c:pt idx="83">
                  <c:v>10.3</c:v>
                </c:pt>
                <c:pt idx="84">
                  <c:v>10.4</c:v>
                </c:pt>
                <c:pt idx="85">
                  <c:v>10.5</c:v>
                </c:pt>
                <c:pt idx="86">
                  <c:v>10.6</c:v>
                </c:pt>
                <c:pt idx="87">
                  <c:v>10.7</c:v>
                </c:pt>
                <c:pt idx="88">
                  <c:v>10.8</c:v>
                </c:pt>
                <c:pt idx="89">
                  <c:v>10.9</c:v>
                </c:pt>
                <c:pt idx="90">
                  <c:v>11</c:v>
                </c:pt>
                <c:pt idx="91">
                  <c:v>11.1</c:v>
                </c:pt>
                <c:pt idx="92">
                  <c:v>11.2</c:v>
                </c:pt>
                <c:pt idx="93">
                  <c:v>11.3</c:v>
                </c:pt>
                <c:pt idx="94">
                  <c:v>11.4</c:v>
                </c:pt>
                <c:pt idx="95">
                  <c:v>11.5</c:v>
                </c:pt>
                <c:pt idx="96">
                  <c:v>11.6</c:v>
                </c:pt>
                <c:pt idx="97">
                  <c:v>11.7</c:v>
                </c:pt>
                <c:pt idx="98">
                  <c:v>11.8</c:v>
                </c:pt>
                <c:pt idx="99">
                  <c:v>11.9</c:v>
                </c:pt>
                <c:pt idx="100">
                  <c:v>12</c:v>
                </c:pt>
                <c:pt idx="101">
                  <c:v>12.1</c:v>
                </c:pt>
                <c:pt idx="102">
                  <c:v>12.2</c:v>
                </c:pt>
                <c:pt idx="103">
                  <c:v>12.3</c:v>
                </c:pt>
                <c:pt idx="104">
                  <c:v>12.4</c:v>
                </c:pt>
                <c:pt idx="105">
                  <c:v>12.5</c:v>
                </c:pt>
                <c:pt idx="106">
                  <c:v>12.6</c:v>
                </c:pt>
                <c:pt idx="107">
                  <c:v>12.7</c:v>
                </c:pt>
                <c:pt idx="108">
                  <c:v>12.8</c:v>
                </c:pt>
                <c:pt idx="109">
                  <c:v>12.9</c:v>
                </c:pt>
                <c:pt idx="110">
                  <c:v>13</c:v>
                </c:pt>
                <c:pt idx="111">
                  <c:v>13.1</c:v>
                </c:pt>
                <c:pt idx="112">
                  <c:v>13.2</c:v>
                </c:pt>
                <c:pt idx="113">
                  <c:v>13.3</c:v>
                </c:pt>
                <c:pt idx="114">
                  <c:v>13.4</c:v>
                </c:pt>
                <c:pt idx="115">
                  <c:v>13.5</c:v>
                </c:pt>
                <c:pt idx="116">
                  <c:v>13.6</c:v>
                </c:pt>
                <c:pt idx="117">
                  <c:v>13.7</c:v>
                </c:pt>
                <c:pt idx="118">
                  <c:v>13.8</c:v>
                </c:pt>
                <c:pt idx="119">
                  <c:v>13.9</c:v>
                </c:pt>
                <c:pt idx="120">
                  <c:v>14</c:v>
                </c:pt>
              </c:numCache>
            </c:numRef>
          </c:cat>
          <c:val>
            <c:numRef>
              <c:f>'[Data - PPD review (latest).xlsx]fundamentals'!$G$23:$G$143</c:f>
              <c:numCache>
                <c:formatCode>General</c:formatCode>
                <c:ptCount val="121"/>
                <c:pt idx="0">
                  <c:v>0.17</c:v>
                </c:pt>
                <c:pt idx="1">
                  <c:v>0.17</c:v>
                </c:pt>
                <c:pt idx="2">
                  <c:v>0.17</c:v>
                </c:pt>
                <c:pt idx="3">
                  <c:v>0.17</c:v>
                </c:pt>
                <c:pt idx="4">
                  <c:v>0.17</c:v>
                </c:pt>
                <c:pt idx="5">
                  <c:v>0.17</c:v>
                </c:pt>
                <c:pt idx="6">
                  <c:v>0.17</c:v>
                </c:pt>
                <c:pt idx="7">
                  <c:v>0.17</c:v>
                </c:pt>
                <c:pt idx="8">
                  <c:v>0.17</c:v>
                </c:pt>
                <c:pt idx="9">
                  <c:v>0.17</c:v>
                </c:pt>
                <c:pt idx="10">
                  <c:v>0.17</c:v>
                </c:pt>
                <c:pt idx="11">
                  <c:v>0.17</c:v>
                </c:pt>
                <c:pt idx="12">
                  <c:v>0.17</c:v>
                </c:pt>
                <c:pt idx="13">
                  <c:v>0.17</c:v>
                </c:pt>
                <c:pt idx="14">
                  <c:v>0.17</c:v>
                </c:pt>
                <c:pt idx="15">
                  <c:v>0.17</c:v>
                </c:pt>
                <c:pt idx="16">
                  <c:v>0.17</c:v>
                </c:pt>
                <c:pt idx="17">
                  <c:v>0.17</c:v>
                </c:pt>
                <c:pt idx="18">
                  <c:v>0.17</c:v>
                </c:pt>
                <c:pt idx="19">
                  <c:v>0.17</c:v>
                </c:pt>
                <c:pt idx="20">
                  <c:v>0.17</c:v>
                </c:pt>
                <c:pt idx="21">
                  <c:v>0.17</c:v>
                </c:pt>
                <c:pt idx="22">
                  <c:v>0.17</c:v>
                </c:pt>
                <c:pt idx="23">
                  <c:v>0.17</c:v>
                </c:pt>
                <c:pt idx="24">
                  <c:v>0.1701</c:v>
                </c:pt>
                <c:pt idx="25">
                  <c:v>0.1701</c:v>
                </c:pt>
                <c:pt idx="26">
                  <c:v>0.1701</c:v>
                </c:pt>
                <c:pt idx="27">
                  <c:v>0.1701</c:v>
                </c:pt>
                <c:pt idx="28">
                  <c:v>0.1701</c:v>
                </c:pt>
                <c:pt idx="29">
                  <c:v>0.1701</c:v>
                </c:pt>
                <c:pt idx="30">
                  <c:v>0.1701</c:v>
                </c:pt>
                <c:pt idx="31">
                  <c:v>0.1701</c:v>
                </c:pt>
                <c:pt idx="32">
                  <c:v>0.1701</c:v>
                </c:pt>
                <c:pt idx="33">
                  <c:v>0.1701</c:v>
                </c:pt>
                <c:pt idx="34">
                  <c:v>0.17019999999999999</c:v>
                </c:pt>
                <c:pt idx="35">
                  <c:v>0.17019999999999999</c:v>
                </c:pt>
                <c:pt idx="36">
                  <c:v>0.17030000000000001</c:v>
                </c:pt>
                <c:pt idx="37">
                  <c:v>0.17030000000000001</c:v>
                </c:pt>
                <c:pt idx="38">
                  <c:v>0.1704</c:v>
                </c:pt>
                <c:pt idx="39">
                  <c:v>0.17050000000000001</c:v>
                </c:pt>
                <c:pt idx="40">
                  <c:v>0.1706</c:v>
                </c:pt>
                <c:pt idx="41">
                  <c:v>0.17069999999999999</c:v>
                </c:pt>
                <c:pt idx="42">
                  <c:v>0.1709</c:v>
                </c:pt>
                <c:pt idx="43">
                  <c:v>0.1711</c:v>
                </c:pt>
                <c:pt idx="44">
                  <c:v>0.1714</c:v>
                </c:pt>
                <c:pt idx="45">
                  <c:v>0.17180000000000001</c:v>
                </c:pt>
                <c:pt idx="46">
                  <c:v>0.17219999999999999</c:v>
                </c:pt>
                <c:pt idx="47">
                  <c:v>0.17280000000000001</c:v>
                </c:pt>
                <c:pt idx="48">
                  <c:v>0.17349999999999999</c:v>
                </c:pt>
                <c:pt idx="49">
                  <c:v>0.1744</c:v>
                </c:pt>
                <c:pt idx="50">
                  <c:v>0.17549999999999999</c:v>
                </c:pt>
                <c:pt idx="51">
                  <c:v>0.17699999999999999</c:v>
                </c:pt>
                <c:pt idx="52">
                  <c:v>0.17879999999999999</c:v>
                </c:pt>
                <c:pt idx="53">
                  <c:v>0.18110000000000001</c:v>
                </c:pt>
                <c:pt idx="54">
                  <c:v>0.184</c:v>
                </c:pt>
                <c:pt idx="55">
                  <c:v>0.18770000000000001</c:v>
                </c:pt>
                <c:pt idx="56">
                  <c:v>0.19239999999999999</c:v>
                </c:pt>
                <c:pt idx="57">
                  <c:v>0.19839999999999999</c:v>
                </c:pt>
                <c:pt idx="58">
                  <c:v>0.20610000000000001</c:v>
                </c:pt>
                <c:pt idx="59">
                  <c:v>0.216</c:v>
                </c:pt>
                <c:pt idx="60">
                  <c:v>0.22869999999999999</c:v>
                </c:pt>
                <c:pt idx="61">
                  <c:v>0.24529999999999999</c:v>
                </c:pt>
                <c:pt idx="62">
                  <c:v>0.26690000000000003</c:v>
                </c:pt>
                <c:pt idx="63">
                  <c:v>0.2954</c:v>
                </c:pt>
                <c:pt idx="64">
                  <c:v>0.33329999999999999</c:v>
                </c:pt>
                <c:pt idx="65">
                  <c:v>0.38419999999999999</c:v>
                </c:pt>
                <c:pt idx="66">
                  <c:v>0.4536</c:v>
                </c:pt>
                <c:pt idx="67">
                  <c:v>0.5494</c:v>
                </c:pt>
                <c:pt idx="68">
                  <c:v>0.68359999999999999</c:v>
                </c:pt>
                <c:pt idx="69">
                  <c:v>0.87480000000000002</c:v>
                </c:pt>
                <c:pt idx="70">
                  <c:v>1.1516999999999999</c:v>
                </c:pt>
                <c:pt idx="71">
                  <c:v>1.5599000000000001</c:v>
                </c:pt>
                <c:pt idx="72">
                  <c:v>2.1728999999999998</c:v>
                </c:pt>
                <c:pt idx="73">
                  <c:v>3.1103999999999998</c:v>
                </c:pt>
                <c:pt idx="74">
                  <c:v>4.5711000000000004</c:v>
                </c:pt>
                <c:pt idx="75">
                  <c:v>6.8894000000000002</c:v>
                </c:pt>
                <c:pt idx="76">
                  <c:v>10.638199999999999</c:v>
                </c:pt>
                <c:pt idx="77">
                  <c:v>16.813400000000001</c:v>
                </c:pt>
                <c:pt idx="78">
                  <c:v>27.174399999999999</c:v>
                </c:pt>
                <c:pt idx="79">
                  <c:v>44.875500000000002</c:v>
                </c:pt>
                <c:pt idx="80">
                  <c:v>75.653700000000001</c:v>
                </c:pt>
                <c:pt idx="81">
                  <c:v>130.0831</c:v>
                </c:pt>
                <c:pt idx="82">
                  <c:v>227.8886</c:v>
                </c:pt>
                <c:pt idx="83">
                  <c:v>228.24700000000001</c:v>
                </c:pt>
                <c:pt idx="84">
                  <c:v>228.24700000000001</c:v>
                </c:pt>
                <c:pt idx="85">
                  <c:v>228.24700000000001</c:v>
                </c:pt>
                <c:pt idx="86">
                  <c:v>228.24700000000001</c:v>
                </c:pt>
                <c:pt idx="87">
                  <c:v>228.24700000000001</c:v>
                </c:pt>
                <c:pt idx="88">
                  <c:v>228.24700000000001</c:v>
                </c:pt>
                <c:pt idx="89">
                  <c:v>228.24700000000001</c:v>
                </c:pt>
                <c:pt idx="90">
                  <c:v>228.24700000000001</c:v>
                </c:pt>
                <c:pt idx="91">
                  <c:v>228.24700000000001</c:v>
                </c:pt>
                <c:pt idx="92">
                  <c:v>228.24700000000001</c:v>
                </c:pt>
                <c:pt idx="93">
                  <c:v>228.24700000000001</c:v>
                </c:pt>
                <c:pt idx="94">
                  <c:v>228.24700000000001</c:v>
                </c:pt>
                <c:pt idx="95">
                  <c:v>228.24700000000001</c:v>
                </c:pt>
                <c:pt idx="96">
                  <c:v>228.24700000000001</c:v>
                </c:pt>
                <c:pt idx="97">
                  <c:v>228.24700000000001</c:v>
                </c:pt>
                <c:pt idx="98">
                  <c:v>228.24700000000001</c:v>
                </c:pt>
                <c:pt idx="99">
                  <c:v>228.24700000000001</c:v>
                </c:pt>
                <c:pt idx="100">
                  <c:v>228.24700000000001</c:v>
                </c:pt>
                <c:pt idx="101">
                  <c:v>228.24700000000001</c:v>
                </c:pt>
                <c:pt idx="102">
                  <c:v>228.24700000000001</c:v>
                </c:pt>
                <c:pt idx="103">
                  <c:v>228.24700000000001</c:v>
                </c:pt>
                <c:pt idx="104">
                  <c:v>228.24700000000001</c:v>
                </c:pt>
                <c:pt idx="105">
                  <c:v>228.24700000000001</c:v>
                </c:pt>
                <c:pt idx="106">
                  <c:v>228.24700000000001</c:v>
                </c:pt>
                <c:pt idx="107">
                  <c:v>228.24700000000001</c:v>
                </c:pt>
                <c:pt idx="108">
                  <c:v>228.24700000000001</c:v>
                </c:pt>
                <c:pt idx="109">
                  <c:v>228.24700000000001</c:v>
                </c:pt>
                <c:pt idx="110">
                  <c:v>228.24700000000001</c:v>
                </c:pt>
                <c:pt idx="111">
                  <c:v>228.24700000000001</c:v>
                </c:pt>
                <c:pt idx="112">
                  <c:v>228.24700000000001</c:v>
                </c:pt>
                <c:pt idx="113">
                  <c:v>228.24700000000001</c:v>
                </c:pt>
                <c:pt idx="114">
                  <c:v>228.24700000000001</c:v>
                </c:pt>
                <c:pt idx="115">
                  <c:v>228.24700000000001</c:v>
                </c:pt>
                <c:pt idx="116">
                  <c:v>228.24700000000001</c:v>
                </c:pt>
                <c:pt idx="117">
                  <c:v>228.24700000000001</c:v>
                </c:pt>
                <c:pt idx="118">
                  <c:v>228.24700000000001</c:v>
                </c:pt>
                <c:pt idx="119">
                  <c:v>228.24700000000001</c:v>
                </c:pt>
                <c:pt idx="120">
                  <c:v>228.24700000000001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D5-4060-83CB-38B1BF944722}"/>
            </c:ext>
          </c:extLst>
        </c:ser>
        <c:ser>
          <c:idx val="6"/>
          <c:order val="5"/>
          <c:tx>
            <c:strRef>
              <c:f>'[Data - PPD review (latest).xlsx]fundamentals'!$H$2</c:f>
              <c:strCache>
                <c:ptCount val="1"/>
                <c:pt idx="0">
                  <c:v>Curcumin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tx1">
                  <a:alpha val="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'[Data - PPD review (latest).xlsx]fundamentals'!$A$23:$A$143</c:f>
              <c:numCache>
                <c:formatCode>General</c:formatCode>
                <c:ptCount val="121"/>
                <c:pt idx="0">
                  <c:v>2</c:v>
                </c:pt>
                <c:pt idx="1">
                  <c:v>2.1</c:v>
                </c:pt>
                <c:pt idx="2">
                  <c:v>2.2000000000000002</c:v>
                </c:pt>
                <c:pt idx="3">
                  <c:v>2.2999999999999998</c:v>
                </c:pt>
                <c:pt idx="4">
                  <c:v>2.4</c:v>
                </c:pt>
                <c:pt idx="5">
                  <c:v>2.5</c:v>
                </c:pt>
                <c:pt idx="6">
                  <c:v>2.6</c:v>
                </c:pt>
                <c:pt idx="7">
                  <c:v>2.7</c:v>
                </c:pt>
                <c:pt idx="8">
                  <c:v>2.8</c:v>
                </c:pt>
                <c:pt idx="9">
                  <c:v>2.9</c:v>
                </c:pt>
                <c:pt idx="10">
                  <c:v>3</c:v>
                </c:pt>
                <c:pt idx="11">
                  <c:v>3.1</c:v>
                </c:pt>
                <c:pt idx="12">
                  <c:v>3.2</c:v>
                </c:pt>
                <c:pt idx="13">
                  <c:v>3.3</c:v>
                </c:pt>
                <c:pt idx="14">
                  <c:v>3.4</c:v>
                </c:pt>
                <c:pt idx="15">
                  <c:v>3.5</c:v>
                </c:pt>
                <c:pt idx="16">
                  <c:v>3.6</c:v>
                </c:pt>
                <c:pt idx="17">
                  <c:v>3.7</c:v>
                </c:pt>
                <c:pt idx="18">
                  <c:v>3.8</c:v>
                </c:pt>
                <c:pt idx="19">
                  <c:v>3.9</c:v>
                </c:pt>
                <c:pt idx="20">
                  <c:v>4</c:v>
                </c:pt>
                <c:pt idx="21">
                  <c:v>4.0999999999999996</c:v>
                </c:pt>
                <c:pt idx="22">
                  <c:v>4.2</c:v>
                </c:pt>
                <c:pt idx="23">
                  <c:v>4.3</c:v>
                </c:pt>
                <c:pt idx="24">
                  <c:v>4.4000000000000004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4.7</c:v>
                </c:pt>
                <c:pt idx="28">
                  <c:v>4.8</c:v>
                </c:pt>
                <c:pt idx="29">
                  <c:v>4.9000000000000004</c:v>
                </c:pt>
                <c:pt idx="30">
                  <c:v>5</c:v>
                </c:pt>
                <c:pt idx="31">
                  <c:v>5.0999999999999996</c:v>
                </c:pt>
                <c:pt idx="32">
                  <c:v>5.2</c:v>
                </c:pt>
                <c:pt idx="33">
                  <c:v>5.3</c:v>
                </c:pt>
                <c:pt idx="34">
                  <c:v>5.4</c:v>
                </c:pt>
                <c:pt idx="35">
                  <c:v>5.5</c:v>
                </c:pt>
                <c:pt idx="36">
                  <c:v>5.6</c:v>
                </c:pt>
                <c:pt idx="37">
                  <c:v>5.7</c:v>
                </c:pt>
                <c:pt idx="38">
                  <c:v>5.8</c:v>
                </c:pt>
                <c:pt idx="39">
                  <c:v>5.9</c:v>
                </c:pt>
                <c:pt idx="40">
                  <c:v>6</c:v>
                </c:pt>
                <c:pt idx="41">
                  <c:v>6.1</c:v>
                </c:pt>
                <c:pt idx="42">
                  <c:v>6.2</c:v>
                </c:pt>
                <c:pt idx="43">
                  <c:v>6.3</c:v>
                </c:pt>
                <c:pt idx="44">
                  <c:v>6.4</c:v>
                </c:pt>
                <c:pt idx="45">
                  <c:v>6.5</c:v>
                </c:pt>
                <c:pt idx="46">
                  <c:v>6.6</c:v>
                </c:pt>
                <c:pt idx="47">
                  <c:v>6.7</c:v>
                </c:pt>
                <c:pt idx="48">
                  <c:v>6.8</c:v>
                </c:pt>
                <c:pt idx="49">
                  <c:v>6.9</c:v>
                </c:pt>
                <c:pt idx="50">
                  <c:v>7</c:v>
                </c:pt>
                <c:pt idx="51">
                  <c:v>7.1</c:v>
                </c:pt>
                <c:pt idx="52">
                  <c:v>7.2</c:v>
                </c:pt>
                <c:pt idx="53">
                  <c:v>7.3</c:v>
                </c:pt>
                <c:pt idx="54">
                  <c:v>7.4</c:v>
                </c:pt>
                <c:pt idx="55">
                  <c:v>7.5</c:v>
                </c:pt>
                <c:pt idx="56">
                  <c:v>7.6</c:v>
                </c:pt>
                <c:pt idx="57">
                  <c:v>7.7</c:v>
                </c:pt>
                <c:pt idx="58">
                  <c:v>7.8</c:v>
                </c:pt>
                <c:pt idx="59">
                  <c:v>7.9</c:v>
                </c:pt>
                <c:pt idx="60">
                  <c:v>8</c:v>
                </c:pt>
                <c:pt idx="61">
                  <c:v>8.1</c:v>
                </c:pt>
                <c:pt idx="62">
                  <c:v>8.1999999999999993</c:v>
                </c:pt>
                <c:pt idx="63">
                  <c:v>8.3000000000000007</c:v>
                </c:pt>
                <c:pt idx="64">
                  <c:v>8.4</c:v>
                </c:pt>
                <c:pt idx="65">
                  <c:v>8.5</c:v>
                </c:pt>
                <c:pt idx="66">
                  <c:v>8.6</c:v>
                </c:pt>
                <c:pt idx="67">
                  <c:v>8.6999999999999993</c:v>
                </c:pt>
                <c:pt idx="68">
                  <c:v>8.8000000000000007</c:v>
                </c:pt>
                <c:pt idx="69">
                  <c:v>8.9</c:v>
                </c:pt>
                <c:pt idx="70">
                  <c:v>9</c:v>
                </c:pt>
                <c:pt idx="71">
                  <c:v>9.1</c:v>
                </c:pt>
                <c:pt idx="72">
                  <c:v>9.1999999999999993</c:v>
                </c:pt>
                <c:pt idx="73">
                  <c:v>9.3000000000000007</c:v>
                </c:pt>
                <c:pt idx="74">
                  <c:v>9.4</c:v>
                </c:pt>
                <c:pt idx="75">
                  <c:v>9.5</c:v>
                </c:pt>
                <c:pt idx="76">
                  <c:v>9.6</c:v>
                </c:pt>
                <c:pt idx="77">
                  <c:v>9.6999999999999993</c:v>
                </c:pt>
                <c:pt idx="78">
                  <c:v>9.8000000000000007</c:v>
                </c:pt>
                <c:pt idx="79">
                  <c:v>9.9</c:v>
                </c:pt>
                <c:pt idx="80">
                  <c:v>10</c:v>
                </c:pt>
                <c:pt idx="81">
                  <c:v>10.1</c:v>
                </c:pt>
                <c:pt idx="82">
                  <c:v>10.199999999999999</c:v>
                </c:pt>
                <c:pt idx="83">
                  <c:v>10.3</c:v>
                </c:pt>
                <c:pt idx="84">
                  <c:v>10.4</c:v>
                </c:pt>
                <c:pt idx="85">
                  <c:v>10.5</c:v>
                </c:pt>
                <c:pt idx="86">
                  <c:v>10.6</c:v>
                </c:pt>
                <c:pt idx="87">
                  <c:v>10.7</c:v>
                </c:pt>
                <c:pt idx="88">
                  <c:v>10.8</c:v>
                </c:pt>
                <c:pt idx="89">
                  <c:v>10.9</c:v>
                </c:pt>
                <c:pt idx="90">
                  <c:v>11</c:v>
                </c:pt>
                <c:pt idx="91">
                  <c:v>11.1</c:v>
                </c:pt>
                <c:pt idx="92">
                  <c:v>11.2</c:v>
                </c:pt>
                <c:pt idx="93">
                  <c:v>11.3</c:v>
                </c:pt>
                <c:pt idx="94">
                  <c:v>11.4</c:v>
                </c:pt>
                <c:pt idx="95">
                  <c:v>11.5</c:v>
                </c:pt>
                <c:pt idx="96">
                  <c:v>11.6</c:v>
                </c:pt>
                <c:pt idx="97">
                  <c:v>11.7</c:v>
                </c:pt>
                <c:pt idx="98">
                  <c:v>11.8</c:v>
                </c:pt>
                <c:pt idx="99">
                  <c:v>11.9</c:v>
                </c:pt>
                <c:pt idx="100">
                  <c:v>12</c:v>
                </c:pt>
                <c:pt idx="101">
                  <c:v>12.1</c:v>
                </c:pt>
                <c:pt idx="102">
                  <c:v>12.2</c:v>
                </c:pt>
                <c:pt idx="103">
                  <c:v>12.3</c:v>
                </c:pt>
                <c:pt idx="104">
                  <c:v>12.4</c:v>
                </c:pt>
                <c:pt idx="105">
                  <c:v>12.5</c:v>
                </c:pt>
                <c:pt idx="106">
                  <c:v>12.6</c:v>
                </c:pt>
                <c:pt idx="107">
                  <c:v>12.7</c:v>
                </c:pt>
                <c:pt idx="108">
                  <c:v>12.8</c:v>
                </c:pt>
                <c:pt idx="109">
                  <c:v>12.9</c:v>
                </c:pt>
                <c:pt idx="110">
                  <c:v>13</c:v>
                </c:pt>
                <c:pt idx="111">
                  <c:v>13.1</c:v>
                </c:pt>
                <c:pt idx="112">
                  <c:v>13.2</c:v>
                </c:pt>
                <c:pt idx="113">
                  <c:v>13.3</c:v>
                </c:pt>
                <c:pt idx="114">
                  <c:v>13.4</c:v>
                </c:pt>
                <c:pt idx="115">
                  <c:v>13.5</c:v>
                </c:pt>
                <c:pt idx="116">
                  <c:v>13.6</c:v>
                </c:pt>
                <c:pt idx="117">
                  <c:v>13.7</c:v>
                </c:pt>
                <c:pt idx="118">
                  <c:v>13.8</c:v>
                </c:pt>
                <c:pt idx="119">
                  <c:v>13.9</c:v>
                </c:pt>
                <c:pt idx="120">
                  <c:v>14</c:v>
                </c:pt>
              </c:numCache>
            </c:numRef>
          </c:cat>
          <c:val>
            <c:numRef>
              <c:f>'[Data - PPD review (latest).xlsx]fundamentals'!$H$23:$H$143</c:f>
              <c:numCache>
                <c:formatCode>General</c:formatCode>
                <c:ptCount val="121"/>
                <c:pt idx="0">
                  <c:v>2.3699999999999999E-2</c:v>
                </c:pt>
                <c:pt idx="1">
                  <c:v>2.3699999999999999E-2</c:v>
                </c:pt>
                <c:pt idx="2">
                  <c:v>2.3699999999999999E-2</c:v>
                </c:pt>
                <c:pt idx="3">
                  <c:v>2.3699999999999999E-2</c:v>
                </c:pt>
                <c:pt idx="4">
                  <c:v>2.3699999999999999E-2</c:v>
                </c:pt>
                <c:pt idx="5">
                  <c:v>2.3699999999999999E-2</c:v>
                </c:pt>
                <c:pt idx="6">
                  <c:v>2.3699999999999999E-2</c:v>
                </c:pt>
                <c:pt idx="7">
                  <c:v>2.3699999999999999E-2</c:v>
                </c:pt>
                <c:pt idx="8">
                  <c:v>2.3699999999999999E-2</c:v>
                </c:pt>
                <c:pt idx="9">
                  <c:v>2.3699999999999999E-2</c:v>
                </c:pt>
                <c:pt idx="10">
                  <c:v>2.3699999999999999E-2</c:v>
                </c:pt>
                <c:pt idx="11">
                  <c:v>2.3699999999999999E-2</c:v>
                </c:pt>
                <c:pt idx="12">
                  <c:v>2.3699999999999999E-2</c:v>
                </c:pt>
                <c:pt idx="13">
                  <c:v>2.3699999999999999E-2</c:v>
                </c:pt>
                <c:pt idx="14">
                  <c:v>2.3699999999999999E-2</c:v>
                </c:pt>
                <c:pt idx="15">
                  <c:v>2.3699999999999999E-2</c:v>
                </c:pt>
                <c:pt idx="16">
                  <c:v>2.3699999999999999E-2</c:v>
                </c:pt>
                <c:pt idx="17">
                  <c:v>2.3699999999999999E-2</c:v>
                </c:pt>
                <c:pt idx="18">
                  <c:v>2.3699999999999999E-2</c:v>
                </c:pt>
                <c:pt idx="19">
                  <c:v>2.3699999999999999E-2</c:v>
                </c:pt>
                <c:pt idx="20">
                  <c:v>2.3699999999999999E-2</c:v>
                </c:pt>
                <c:pt idx="21">
                  <c:v>2.3699999999999999E-2</c:v>
                </c:pt>
                <c:pt idx="22">
                  <c:v>2.3699999999999999E-2</c:v>
                </c:pt>
                <c:pt idx="23">
                  <c:v>2.3699999999999999E-2</c:v>
                </c:pt>
                <c:pt idx="24">
                  <c:v>2.3699999999999999E-2</c:v>
                </c:pt>
                <c:pt idx="25">
                  <c:v>2.3699999999999999E-2</c:v>
                </c:pt>
                <c:pt idx="26">
                  <c:v>2.3699999999999999E-2</c:v>
                </c:pt>
                <c:pt idx="27">
                  <c:v>2.3699999999999999E-2</c:v>
                </c:pt>
                <c:pt idx="28">
                  <c:v>2.3699999999999999E-2</c:v>
                </c:pt>
                <c:pt idx="29">
                  <c:v>2.3699999999999999E-2</c:v>
                </c:pt>
                <c:pt idx="30">
                  <c:v>2.3699999999999999E-2</c:v>
                </c:pt>
                <c:pt idx="31">
                  <c:v>2.3699999999999999E-2</c:v>
                </c:pt>
                <c:pt idx="32">
                  <c:v>2.3699999999999999E-2</c:v>
                </c:pt>
                <c:pt idx="33">
                  <c:v>2.3699999999999999E-2</c:v>
                </c:pt>
                <c:pt idx="34">
                  <c:v>2.3699999999999999E-2</c:v>
                </c:pt>
                <c:pt idx="35">
                  <c:v>2.3699999999999999E-2</c:v>
                </c:pt>
                <c:pt idx="36">
                  <c:v>2.3699999999999999E-2</c:v>
                </c:pt>
                <c:pt idx="37">
                  <c:v>2.3699999999999999E-2</c:v>
                </c:pt>
                <c:pt idx="38">
                  <c:v>2.3699999999999999E-2</c:v>
                </c:pt>
                <c:pt idx="39">
                  <c:v>2.3699999999999999E-2</c:v>
                </c:pt>
                <c:pt idx="40">
                  <c:v>2.3699999999999999E-2</c:v>
                </c:pt>
                <c:pt idx="41">
                  <c:v>2.3699999999999999E-2</c:v>
                </c:pt>
                <c:pt idx="42">
                  <c:v>2.3699999999999999E-2</c:v>
                </c:pt>
                <c:pt idx="43">
                  <c:v>2.3699999999999999E-2</c:v>
                </c:pt>
                <c:pt idx="44">
                  <c:v>2.3699999999999999E-2</c:v>
                </c:pt>
                <c:pt idx="45">
                  <c:v>2.3699999999999999E-2</c:v>
                </c:pt>
                <c:pt idx="46">
                  <c:v>2.3800000000000002E-2</c:v>
                </c:pt>
                <c:pt idx="47">
                  <c:v>2.3800000000000002E-2</c:v>
                </c:pt>
                <c:pt idx="48">
                  <c:v>2.3800000000000002E-2</c:v>
                </c:pt>
                <c:pt idx="49">
                  <c:v>2.3800000000000002E-2</c:v>
                </c:pt>
                <c:pt idx="50">
                  <c:v>2.3900000000000001E-2</c:v>
                </c:pt>
                <c:pt idx="51">
                  <c:v>2.3900000000000001E-2</c:v>
                </c:pt>
                <c:pt idx="52">
                  <c:v>2.4E-2</c:v>
                </c:pt>
                <c:pt idx="53">
                  <c:v>2.41E-2</c:v>
                </c:pt>
                <c:pt idx="54">
                  <c:v>2.4199999999999999E-2</c:v>
                </c:pt>
                <c:pt idx="55">
                  <c:v>2.4299999999999999E-2</c:v>
                </c:pt>
                <c:pt idx="56">
                  <c:v>2.4500000000000001E-2</c:v>
                </c:pt>
                <c:pt idx="57">
                  <c:v>2.47E-2</c:v>
                </c:pt>
                <c:pt idx="58">
                  <c:v>2.4899999999999999E-2</c:v>
                </c:pt>
                <c:pt idx="59">
                  <c:v>2.53E-2</c:v>
                </c:pt>
                <c:pt idx="60">
                  <c:v>2.5700000000000001E-2</c:v>
                </c:pt>
                <c:pt idx="61">
                  <c:v>2.6200000000000001E-2</c:v>
                </c:pt>
                <c:pt idx="62">
                  <c:v>2.69E-2</c:v>
                </c:pt>
                <c:pt idx="63">
                  <c:v>2.7799999999999998E-2</c:v>
                </c:pt>
                <c:pt idx="64">
                  <c:v>2.8899999999999999E-2</c:v>
                </c:pt>
                <c:pt idx="65">
                  <c:v>3.0300000000000001E-2</c:v>
                </c:pt>
                <c:pt idx="66">
                  <c:v>3.2199999999999999E-2</c:v>
                </c:pt>
                <c:pt idx="67">
                  <c:v>3.4700000000000002E-2</c:v>
                </c:pt>
                <c:pt idx="68">
                  <c:v>3.7999999999999999E-2</c:v>
                </c:pt>
                <c:pt idx="69">
                  <c:v>4.24E-2</c:v>
                </c:pt>
                <c:pt idx="70">
                  <c:v>4.8399999999999999E-2</c:v>
                </c:pt>
                <c:pt idx="71">
                  <c:v>5.6599999999999998E-2</c:v>
                </c:pt>
                <c:pt idx="72">
                  <c:v>6.8199999999999997E-2</c:v>
                </c:pt>
                <c:pt idx="73">
                  <c:v>8.4599999999999995E-2</c:v>
                </c:pt>
                <c:pt idx="74">
                  <c:v>0.1087</c:v>
                </c:pt>
                <c:pt idx="75">
                  <c:v>0.14460000000000001</c:v>
                </c:pt>
                <c:pt idx="76">
                  <c:v>0.19950000000000001</c:v>
                </c:pt>
                <c:pt idx="77">
                  <c:v>0.28570000000000001</c:v>
                </c:pt>
                <c:pt idx="78">
                  <c:v>0.42449999999999999</c:v>
                </c:pt>
                <c:pt idx="79">
                  <c:v>0.65359999999999996</c:v>
                </c:pt>
                <c:pt idx="80">
                  <c:v>1.0407999999999999</c:v>
                </c:pt>
                <c:pt idx="81">
                  <c:v>1.7107000000000001</c:v>
                </c:pt>
                <c:pt idx="82">
                  <c:v>2.8938000000000001</c:v>
                </c:pt>
                <c:pt idx="83">
                  <c:v>5.0235000000000003</c:v>
                </c:pt>
                <c:pt idx="84">
                  <c:v>8.9219000000000008</c:v>
                </c:pt>
                <c:pt idx="85">
                  <c:v>16.163599999999999</c:v>
                </c:pt>
                <c:pt idx="86">
                  <c:v>29.786200000000001</c:v>
                </c:pt>
                <c:pt idx="87">
                  <c:v>55.6875</c:v>
                </c:pt>
                <c:pt idx="88">
                  <c:v>105.3783</c:v>
                </c:pt>
                <c:pt idx="89">
                  <c:v>201.42019999999999</c:v>
                </c:pt>
                <c:pt idx="90">
                  <c:v>368.38499999999999</c:v>
                </c:pt>
                <c:pt idx="91">
                  <c:v>368.38499999999999</c:v>
                </c:pt>
                <c:pt idx="92">
                  <c:v>368.38499999999999</c:v>
                </c:pt>
                <c:pt idx="93">
                  <c:v>368.38499999999999</c:v>
                </c:pt>
                <c:pt idx="94">
                  <c:v>368.38499999999999</c:v>
                </c:pt>
                <c:pt idx="95">
                  <c:v>368.38499999999999</c:v>
                </c:pt>
                <c:pt idx="96">
                  <c:v>368.38499999999999</c:v>
                </c:pt>
                <c:pt idx="97">
                  <c:v>368.38499999999999</c:v>
                </c:pt>
                <c:pt idx="98">
                  <c:v>368.38499999999999</c:v>
                </c:pt>
                <c:pt idx="99">
                  <c:v>368.38499999999999</c:v>
                </c:pt>
                <c:pt idx="100">
                  <c:v>368.38499999999999</c:v>
                </c:pt>
                <c:pt idx="101">
                  <c:v>368.38499999999999</c:v>
                </c:pt>
                <c:pt idx="102">
                  <c:v>368.38499999999999</c:v>
                </c:pt>
                <c:pt idx="103">
                  <c:v>368.38499999999999</c:v>
                </c:pt>
                <c:pt idx="104">
                  <c:v>368.38499999999999</c:v>
                </c:pt>
                <c:pt idx="105">
                  <c:v>368.38499999999999</c:v>
                </c:pt>
                <c:pt idx="106">
                  <c:v>368.38499999999999</c:v>
                </c:pt>
                <c:pt idx="107">
                  <c:v>368.38499999999999</c:v>
                </c:pt>
                <c:pt idx="108">
                  <c:v>368.38499999999999</c:v>
                </c:pt>
                <c:pt idx="109">
                  <c:v>368.38499999999999</c:v>
                </c:pt>
                <c:pt idx="110">
                  <c:v>368.38499999999999</c:v>
                </c:pt>
                <c:pt idx="111">
                  <c:v>368.38499999999999</c:v>
                </c:pt>
                <c:pt idx="112">
                  <c:v>368.38499999999999</c:v>
                </c:pt>
                <c:pt idx="113">
                  <c:v>368.38499999999999</c:v>
                </c:pt>
                <c:pt idx="114">
                  <c:v>368.38499999999999</c:v>
                </c:pt>
                <c:pt idx="115">
                  <c:v>368.38499999999999</c:v>
                </c:pt>
                <c:pt idx="116">
                  <c:v>368.38499999999999</c:v>
                </c:pt>
                <c:pt idx="117">
                  <c:v>368.38499999999999</c:v>
                </c:pt>
                <c:pt idx="118">
                  <c:v>368.38499999999999</c:v>
                </c:pt>
                <c:pt idx="119">
                  <c:v>368.38499999999999</c:v>
                </c:pt>
                <c:pt idx="120">
                  <c:v>368.38499999999999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D5-4060-83CB-38B1BF944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4811120"/>
        <c:axId val="1824810640"/>
      </c:lineChart>
      <c:lineChart>
        <c:grouping val="standard"/>
        <c:varyColors val="0"/>
        <c:ser>
          <c:idx val="0"/>
          <c:order val="0"/>
          <c:tx>
            <c:strRef>
              <c:f>'[Data - PPD review (latest).xlsx]fundamentals'!$B$2</c:f>
              <c:strCache>
                <c:ptCount val="1"/>
                <c:pt idx="0">
                  <c:v>Quercetin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tx1">
                  <a:alpha val="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'[Data - PPD review (latest).xlsx]fundamentals'!$A$23:$A$143</c:f>
              <c:numCache>
                <c:formatCode>General</c:formatCode>
                <c:ptCount val="121"/>
                <c:pt idx="0">
                  <c:v>2</c:v>
                </c:pt>
                <c:pt idx="1">
                  <c:v>2.1</c:v>
                </c:pt>
                <c:pt idx="2">
                  <c:v>2.2000000000000002</c:v>
                </c:pt>
                <c:pt idx="3">
                  <c:v>2.2999999999999998</c:v>
                </c:pt>
                <c:pt idx="4">
                  <c:v>2.4</c:v>
                </c:pt>
                <c:pt idx="5">
                  <c:v>2.5</c:v>
                </c:pt>
                <c:pt idx="6">
                  <c:v>2.6</c:v>
                </c:pt>
                <c:pt idx="7">
                  <c:v>2.7</c:v>
                </c:pt>
                <c:pt idx="8">
                  <c:v>2.8</c:v>
                </c:pt>
                <c:pt idx="9">
                  <c:v>2.9</c:v>
                </c:pt>
                <c:pt idx="10">
                  <c:v>3</c:v>
                </c:pt>
                <c:pt idx="11">
                  <c:v>3.1</c:v>
                </c:pt>
                <c:pt idx="12">
                  <c:v>3.2</c:v>
                </c:pt>
                <c:pt idx="13">
                  <c:v>3.3</c:v>
                </c:pt>
                <c:pt idx="14">
                  <c:v>3.4</c:v>
                </c:pt>
                <c:pt idx="15">
                  <c:v>3.5</c:v>
                </c:pt>
                <c:pt idx="16">
                  <c:v>3.6</c:v>
                </c:pt>
                <c:pt idx="17">
                  <c:v>3.7</c:v>
                </c:pt>
                <c:pt idx="18">
                  <c:v>3.8</c:v>
                </c:pt>
                <c:pt idx="19">
                  <c:v>3.9</c:v>
                </c:pt>
                <c:pt idx="20">
                  <c:v>4</c:v>
                </c:pt>
                <c:pt idx="21">
                  <c:v>4.0999999999999996</c:v>
                </c:pt>
                <c:pt idx="22">
                  <c:v>4.2</c:v>
                </c:pt>
                <c:pt idx="23">
                  <c:v>4.3</c:v>
                </c:pt>
                <c:pt idx="24">
                  <c:v>4.4000000000000004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4.7</c:v>
                </c:pt>
                <c:pt idx="28">
                  <c:v>4.8</c:v>
                </c:pt>
                <c:pt idx="29">
                  <c:v>4.9000000000000004</c:v>
                </c:pt>
                <c:pt idx="30">
                  <c:v>5</c:v>
                </c:pt>
                <c:pt idx="31">
                  <c:v>5.0999999999999996</c:v>
                </c:pt>
                <c:pt idx="32">
                  <c:v>5.2</c:v>
                </c:pt>
                <c:pt idx="33">
                  <c:v>5.3</c:v>
                </c:pt>
                <c:pt idx="34">
                  <c:v>5.4</c:v>
                </c:pt>
                <c:pt idx="35">
                  <c:v>5.5</c:v>
                </c:pt>
                <c:pt idx="36">
                  <c:v>5.6</c:v>
                </c:pt>
                <c:pt idx="37">
                  <c:v>5.7</c:v>
                </c:pt>
                <c:pt idx="38">
                  <c:v>5.8</c:v>
                </c:pt>
                <c:pt idx="39">
                  <c:v>5.9</c:v>
                </c:pt>
                <c:pt idx="40">
                  <c:v>6</c:v>
                </c:pt>
                <c:pt idx="41">
                  <c:v>6.1</c:v>
                </c:pt>
                <c:pt idx="42">
                  <c:v>6.2</c:v>
                </c:pt>
                <c:pt idx="43">
                  <c:v>6.3</c:v>
                </c:pt>
                <c:pt idx="44">
                  <c:v>6.4</c:v>
                </c:pt>
                <c:pt idx="45">
                  <c:v>6.5</c:v>
                </c:pt>
                <c:pt idx="46">
                  <c:v>6.6</c:v>
                </c:pt>
                <c:pt idx="47">
                  <c:v>6.7</c:v>
                </c:pt>
                <c:pt idx="48">
                  <c:v>6.8</c:v>
                </c:pt>
                <c:pt idx="49">
                  <c:v>6.9</c:v>
                </c:pt>
                <c:pt idx="50">
                  <c:v>7</c:v>
                </c:pt>
                <c:pt idx="51">
                  <c:v>7.1</c:v>
                </c:pt>
                <c:pt idx="52">
                  <c:v>7.2</c:v>
                </c:pt>
                <c:pt idx="53">
                  <c:v>7.3</c:v>
                </c:pt>
                <c:pt idx="54">
                  <c:v>7.4</c:v>
                </c:pt>
                <c:pt idx="55">
                  <c:v>7.5</c:v>
                </c:pt>
                <c:pt idx="56">
                  <c:v>7.6</c:v>
                </c:pt>
                <c:pt idx="57">
                  <c:v>7.7</c:v>
                </c:pt>
                <c:pt idx="58">
                  <c:v>7.8</c:v>
                </c:pt>
                <c:pt idx="59">
                  <c:v>7.9</c:v>
                </c:pt>
                <c:pt idx="60">
                  <c:v>8</c:v>
                </c:pt>
                <c:pt idx="61">
                  <c:v>8.1</c:v>
                </c:pt>
                <c:pt idx="62">
                  <c:v>8.1999999999999993</c:v>
                </c:pt>
                <c:pt idx="63">
                  <c:v>8.3000000000000007</c:v>
                </c:pt>
                <c:pt idx="64">
                  <c:v>8.4</c:v>
                </c:pt>
                <c:pt idx="65">
                  <c:v>8.5</c:v>
                </c:pt>
                <c:pt idx="66">
                  <c:v>8.6</c:v>
                </c:pt>
                <c:pt idx="67">
                  <c:v>8.6999999999999993</c:v>
                </c:pt>
                <c:pt idx="68">
                  <c:v>8.8000000000000007</c:v>
                </c:pt>
                <c:pt idx="69">
                  <c:v>8.9</c:v>
                </c:pt>
                <c:pt idx="70">
                  <c:v>9</c:v>
                </c:pt>
                <c:pt idx="71">
                  <c:v>9.1</c:v>
                </c:pt>
                <c:pt idx="72">
                  <c:v>9.1999999999999993</c:v>
                </c:pt>
                <c:pt idx="73">
                  <c:v>9.3000000000000007</c:v>
                </c:pt>
                <c:pt idx="74">
                  <c:v>9.4</c:v>
                </c:pt>
                <c:pt idx="75">
                  <c:v>9.5</c:v>
                </c:pt>
                <c:pt idx="76">
                  <c:v>9.6</c:v>
                </c:pt>
                <c:pt idx="77">
                  <c:v>9.6999999999999993</c:v>
                </c:pt>
                <c:pt idx="78">
                  <c:v>9.8000000000000007</c:v>
                </c:pt>
                <c:pt idx="79">
                  <c:v>9.9</c:v>
                </c:pt>
                <c:pt idx="80">
                  <c:v>10</c:v>
                </c:pt>
                <c:pt idx="81">
                  <c:v>10.1</c:v>
                </c:pt>
                <c:pt idx="82">
                  <c:v>10.199999999999999</c:v>
                </c:pt>
                <c:pt idx="83">
                  <c:v>10.3</c:v>
                </c:pt>
                <c:pt idx="84">
                  <c:v>10.4</c:v>
                </c:pt>
                <c:pt idx="85">
                  <c:v>10.5</c:v>
                </c:pt>
                <c:pt idx="86">
                  <c:v>10.6</c:v>
                </c:pt>
                <c:pt idx="87">
                  <c:v>10.7</c:v>
                </c:pt>
                <c:pt idx="88">
                  <c:v>10.8</c:v>
                </c:pt>
                <c:pt idx="89">
                  <c:v>10.9</c:v>
                </c:pt>
                <c:pt idx="90">
                  <c:v>11</c:v>
                </c:pt>
                <c:pt idx="91">
                  <c:v>11.1</c:v>
                </c:pt>
                <c:pt idx="92">
                  <c:v>11.2</c:v>
                </c:pt>
                <c:pt idx="93">
                  <c:v>11.3</c:v>
                </c:pt>
                <c:pt idx="94">
                  <c:v>11.4</c:v>
                </c:pt>
                <c:pt idx="95">
                  <c:v>11.5</c:v>
                </c:pt>
                <c:pt idx="96">
                  <c:v>11.6</c:v>
                </c:pt>
                <c:pt idx="97">
                  <c:v>11.7</c:v>
                </c:pt>
                <c:pt idx="98">
                  <c:v>11.8</c:v>
                </c:pt>
                <c:pt idx="99">
                  <c:v>11.9</c:v>
                </c:pt>
                <c:pt idx="100">
                  <c:v>12</c:v>
                </c:pt>
                <c:pt idx="101">
                  <c:v>12.1</c:v>
                </c:pt>
                <c:pt idx="102">
                  <c:v>12.2</c:v>
                </c:pt>
                <c:pt idx="103">
                  <c:v>12.3</c:v>
                </c:pt>
                <c:pt idx="104">
                  <c:v>12.4</c:v>
                </c:pt>
                <c:pt idx="105">
                  <c:v>12.5</c:v>
                </c:pt>
                <c:pt idx="106">
                  <c:v>12.6</c:v>
                </c:pt>
                <c:pt idx="107">
                  <c:v>12.7</c:v>
                </c:pt>
                <c:pt idx="108">
                  <c:v>12.8</c:v>
                </c:pt>
                <c:pt idx="109">
                  <c:v>12.9</c:v>
                </c:pt>
                <c:pt idx="110">
                  <c:v>13</c:v>
                </c:pt>
                <c:pt idx="111">
                  <c:v>13.1</c:v>
                </c:pt>
                <c:pt idx="112">
                  <c:v>13.2</c:v>
                </c:pt>
                <c:pt idx="113">
                  <c:v>13.3</c:v>
                </c:pt>
                <c:pt idx="114">
                  <c:v>13.4</c:v>
                </c:pt>
                <c:pt idx="115">
                  <c:v>13.5</c:v>
                </c:pt>
                <c:pt idx="116">
                  <c:v>13.6</c:v>
                </c:pt>
                <c:pt idx="117">
                  <c:v>13.7</c:v>
                </c:pt>
                <c:pt idx="118">
                  <c:v>13.8</c:v>
                </c:pt>
                <c:pt idx="119">
                  <c:v>13.9</c:v>
                </c:pt>
                <c:pt idx="120">
                  <c:v>14</c:v>
                </c:pt>
              </c:numCache>
            </c:numRef>
          </c:cat>
          <c:val>
            <c:numRef>
              <c:f>'[Data - PPD review (latest).xlsx]fundamentals'!$B$23:$B$143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-1E-4</c:v>
                </c:pt>
                <c:pt idx="4">
                  <c:v>-1E-4</c:v>
                </c:pt>
                <c:pt idx="5">
                  <c:v>-1E-4</c:v>
                </c:pt>
                <c:pt idx="6">
                  <c:v>-1E-4</c:v>
                </c:pt>
                <c:pt idx="7">
                  <c:v>-1E-4</c:v>
                </c:pt>
                <c:pt idx="8">
                  <c:v>-2.0000000000000001E-4</c:v>
                </c:pt>
                <c:pt idx="9">
                  <c:v>-2.0000000000000001E-4</c:v>
                </c:pt>
                <c:pt idx="10">
                  <c:v>-2.9999999999999997E-4</c:v>
                </c:pt>
                <c:pt idx="11">
                  <c:v>-4.0000000000000002E-4</c:v>
                </c:pt>
                <c:pt idx="12">
                  <c:v>-5.0000000000000001E-4</c:v>
                </c:pt>
                <c:pt idx="13">
                  <c:v>-5.9999999999999995E-4</c:v>
                </c:pt>
                <c:pt idx="14">
                  <c:v>-6.9999999999999999E-4</c:v>
                </c:pt>
                <c:pt idx="15">
                  <c:v>-8.9999999999999998E-4</c:v>
                </c:pt>
                <c:pt idx="16">
                  <c:v>-1.1999999999999999E-3</c:v>
                </c:pt>
                <c:pt idx="17">
                  <c:v>-1.5E-3</c:v>
                </c:pt>
                <c:pt idx="18">
                  <c:v>-1.9E-3</c:v>
                </c:pt>
                <c:pt idx="19">
                  <c:v>-2.3E-3</c:v>
                </c:pt>
                <c:pt idx="20">
                  <c:v>-2.8999999999999998E-3</c:v>
                </c:pt>
                <c:pt idx="21">
                  <c:v>-3.7000000000000002E-3</c:v>
                </c:pt>
                <c:pt idx="22">
                  <c:v>-4.7000000000000002E-3</c:v>
                </c:pt>
                <c:pt idx="23">
                  <c:v>-5.8999999999999999E-3</c:v>
                </c:pt>
                <c:pt idx="24">
                  <c:v>-7.4000000000000003E-3</c:v>
                </c:pt>
                <c:pt idx="25">
                  <c:v>-9.2999999999999992E-3</c:v>
                </c:pt>
                <c:pt idx="26">
                  <c:v>-1.1599999999999999E-2</c:v>
                </c:pt>
                <c:pt idx="27">
                  <c:v>-1.46E-2</c:v>
                </c:pt>
                <c:pt idx="28">
                  <c:v>-1.83E-2</c:v>
                </c:pt>
                <c:pt idx="29">
                  <c:v>-2.3E-2</c:v>
                </c:pt>
                <c:pt idx="30">
                  <c:v>-2.8799999999999999E-2</c:v>
                </c:pt>
                <c:pt idx="31">
                  <c:v>-3.5999999999999997E-2</c:v>
                </c:pt>
                <c:pt idx="32">
                  <c:v>-4.4900000000000002E-2</c:v>
                </c:pt>
                <c:pt idx="33">
                  <c:v>-5.5899999999999998E-2</c:v>
                </c:pt>
                <c:pt idx="34">
                  <c:v>-6.9500000000000006E-2</c:v>
                </c:pt>
                <c:pt idx="35">
                  <c:v>-8.5999999999999993E-2</c:v>
                </c:pt>
                <c:pt idx="36">
                  <c:v>-0.1061</c:v>
                </c:pt>
                <c:pt idx="37">
                  <c:v>-0.1303</c:v>
                </c:pt>
                <c:pt idx="38">
                  <c:v>-0.159</c:v>
                </c:pt>
                <c:pt idx="39">
                  <c:v>-0.19289999999999999</c:v>
                </c:pt>
                <c:pt idx="40">
                  <c:v>-0.23219999999999999</c:v>
                </c:pt>
                <c:pt idx="41">
                  <c:v>-0.27710000000000001</c:v>
                </c:pt>
                <c:pt idx="42">
                  <c:v>-0.32740000000000002</c:v>
                </c:pt>
                <c:pt idx="43">
                  <c:v>-0.38290000000000002</c:v>
                </c:pt>
                <c:pt idx="44">
                  <c:v>-0.44269999999999998</c:v>
                </c:pt>
                <c:pt idx="45">
                  <c:v>-0.50580000000000003</c:v>
                </c:pt>
                <c:pt idx="46">
                  <c:v>-0.57120000000000004</c:v>
                </c:pt>
                <c:pt idx="47">
                  <c:v>-0.63759999999999994</c:v>
                </c:pt>
                <c:pt idx="48">
                  <c:v>-0.70409999999999995</c:v>
                </c:pt>
                <c:pt idx="49">
                  <c:v>-0.77</c:v>
                </c:pt>
                <c:pt idx="50">
                  <c:v>-0.83499999999999996</c:v>
                </c:pt>
                <c:pt idx="51">
                  <c:v>-0.89910000000000001</c:v>
                </c:pt>
                <c:pt idx="52">
                  <c:v>-0.96279999999999999</c:v>
                </c:pt>
                <c:pt idx="53">
                  <c:v>-1.0269999999999999</c:v>
                </c:pt>
                <c:pt idx="54">
                  <c:v>-1.0927</c:v>
                </c:pt>
                <c:pt idx="55">
                  <c:v>-1.1608000000000001</c:v>
                </c:pt>
                <c:pt idx="56">
                  <c:v>-1.2323999999999999</c:v>
                </c:pt>
                <c:pt idx="57">
                  <c:v>-1.3082</c:v>
                </c:pt>
                <c:pt idx="58">
                  <c:v>-1.3887</c:v>
                </c:pt>
                <c:pt idx="59">
                  <c:v>-1.4741</c:v>
                </c:pt>
                <c:pt idx="60">
                  <c:v>-1.5640000000000001</c:v>
                </c:pt>
                <c:pt idx="61">
                  <c:v>-1.6578999999999999</c:v>
                </c:pt>
                <c:pt idx="62">
                  <c:v>-1.7548999999999999</c:v>
                </c:pt>
                <c:pt idx="63">
                  <c:v>-1.8539000000000001</c:v>
                </c:pt>
                <c:pt idx="64">
                  <c:v>-1.9539</c:v>
                </c:pt>
                <c:pt idx="65">
                  <c:v>-2.0537000000000001</c:v>
                </c:pt>
                <c:pt idx="66">
                  <c:v>-2.1520000000000001</c:v>
                </c:pt>
                <c:pt idx="67">
                  <c:v>-2.2477</c:v>
                </c:pt>
                <c:pt idx="68">
                  <c:v>-2.3395000000000001</c:v>
                </c:pt>
                <c:pt idx="69">
                  <c:v>-2.4262000000000001</c:v>
                </c:pt>
                <c:pt idx="70">
                  <c:v>-2.5068000000000001</c:v>
                </c:pt>
                <c:pt idx="71">
                  <c:v>-2.5804999999999998</c:v>
                </c:pt>
                <c:pt idx="72">
                  <c:v>-2.6469</c:v>
                </c:pt>
                <c:pt idx="73">
                  <c:v>-2.7056</c:v>
                </c:pt>
                <c:pt idx="74">
                  <c:v>-2.7570000000000001</c:v>
                </c:pt>
                <c:pt idx="75">
                  <c:v>-2.8012999999999999</c:v>
                </c:pt>
                <c:pt idx="76">
                  <c:v>-2.8391000000000002</c:v>
                </c:pt>
                <c:pt idx="77">
                  <c:v>-2.8713000000000002</c:v>
                </c:pt>
                <c:pt idx="78">
                  <c:v>-2.8984999999999999</c:v>
                </c:pt>
                <c:pt idx="79">
                  <c:v>-2.9217</c:v>
                </c:pt>
                <c:pt idx="80">
                  <c:v>-2.9415</c:v>
                </c:pt>
                <c:pt idx="81">
                  <c:v>-2.9586999999999999</c:v>
                </c:pt>
                <c:pt idx="82">
                  <c:v>-2.9740000000000002</c:v>
                </c:pt>
                <c:pt idx="83">
                  <c:v>-2.9882</c:v>
                </c:pt>
                <c:pt idx="84">
                  <c:v>-3.0017999999999998</c:v>
                </c:pt>
                <c:pt idx="85">
                  <c:v>-3.0154000000000001</c:v>
                </c:pt>
                <c:pt idx="86">
                  <c:v>-3.0295999999999998</c:v>
                </c:pt>
                <c:pt idx="87">
                  <c:v>-3.0451000000000001</c:v>
                </c:pt>
                <c:pt idx="88">
                  <c:v>-3.0625</c:v>
                </c:pt>
                <c:pt idx="89">
                  <c:v>-3.0823999999999998</c:v>
                </c:pt>
                <c:pt idx="90">
                  <c:v>-3.1053999999999999</c:v>
                </c:pt>
                <c:pt idx="91">
                  <c:v>-3.1320999999999999</c:v>
                </c:pt>
                <c:pt idx="92">
                  <c:v>-3.1631</c:v>
                </c:pt>
                <c:pt idx="93">
                  <c:v>-3.1987000000000001</c:v>
                </c:pt>
                <c:pt idx="94">
                  <c:v>-3.2391999999999999</c:v>
                </c:pt>
                <c:pt idx="95">
                  <c:v>-3.2845</c:v>
                </c:pt>
                <c:pt idx="96">
                  <c:v>-3.3342999999999998</c:v>
                </c:pt>
                <c:pt idx="97">
                  <c:v>-3.3879000000000001</c:v>
                </c:pt>
                <c:pt idx="98">
                  <c:v>-3.4441000000000002</c:v>
                </c:pt>
                <c:pt idx="99">
                  <c:v>-3.5017</c:v>
                </c:pt>
                <c:pt idx="100">
                  <c:v>-3.5592000000000001</c:v>
                </c:pt>
                <c:pt idx="101">
                  <c:v>-3.6150000000000002</c:v>
                </c:pt>
                <c:pt idx="102">
                  <c:v>-3.6680000000000001</c:v>
                </c:pt>
                <c:pt idx="103">
                  <c:v>-3.7170000000000001</c:v>
                </c:pt>
                <c:pt idx="104">
                  <c:v>-3.7614000000000001</c:v>
                </c:pt>
                <c:pt idx="105">
                  <c:v>-3.8007</c:v>
                </c:pt>
                <c:pt idx="106">
                  <c:v>-3.8349000000000002</c:v>
                </c:pt>
                <c:pt idx="107">
                  <c:v>-3.8643000000000001</c:v>
                </c:pt>
                <c:pt idx="108">
                  <c:v>-3.8891</c:v>
                </c:pt>
                <c:pt idx="109">
                  <c:v>-3.9098999999999999</c:v>
                </c:pt>
                <c:pt idx="110">
                  <c:v>-3.9270999999999998</c:v>
                </c:pt>
                <c:pt idx="111">
                  <c:v>-3.9411999999999998</c:v>
                </c:pt>
                <c:pt idx="112">
                  <c:v>-3.9527000000000001</c:v>
                </c:pt>
                <c:pt idx="113">
                  <c:v>-3.9621</c:v>
                </c:pt>
                <c:pt idx="114">
                  <c:v>-3.9695999999999998</c:v>
                </c:pt>
                <c:pt idx="115">
                  <c:v>-3.9756999999999998</c:v>
                </c:pt>
                <c:pt idx="116">
                  <c:v>-3.9805999999999999</c:v>
                </c:pt>
                <c:pt idx="117">
                  <c:v>-3.9845000000000002</c:v>
                </c:pt>
                <c:pt idx="118">
                  <c:v>-3.9876999999999998</c:v>
                </c:pt>
                <c:pt idx="119">
                  <c:v>-3.9902000000000002</c:v>
                </c:pt>
                <c:pt idx="120">
                  <c:v>-3.9922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D5-4060-83CB-38B1BF944722}"/>
            </c:ext>
          </c:extLst>
        </c:ser>
        <c:ser>
          <c:idx val="1"/>
          <c:order val="1"/>
          <c:tx>
            <c:strRef>
              <c:f>'[Data - PPD review (latest).xlsx]fundamentals'!$C$2</c:f>
              <c:strCache>
                <c:ptCount val="1"/>
                <c:pt idx="0">
                  <c:v>Resveratrol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alpha val="0"/>
                </a:schemeClr>
              </a:solidFill>
              <a:ln w="9525">
                <a:solidFill>
                  <a:schemeClr val="tx1">
                    <a:alpha val="81000"/>
                  </a:schemeClr>
                </a:solidFill>
              </a:ln>
              <a:effectLst/>
            </c:spPr>
          </c:marker>
          <c:cat>
            <c:numRef>
              <c:f>'[Data - PPD review (latest).xlsx]fundamentals'!$A$23:$A$143</c:f>
              <c:numCache>
                <c:formatCode>General</c:formatCode>
                <c:ptCount val="121"/>
                <c:pt idx="0">
                  <c:v>2</c:v>
                </c:pt>
                <c:pt idx="1">
                  <c:v>2.1</c:v>
                </c:pt>
                <c:pt idx="2">
                  <c:v>2.2000000000000002</c:v>
                </c:pt>
                <c:pt idx="3">
                  <c:v>2.2999999999999998</c:v>
                </c:pt>
                <c:pt idx="4">
                  <c:v>2.4</c:v>
                </c:pt>
                <c:pt idx="5">
                  <c:v>2.5</c:v>
                </c:pt>
                <c:pt idx="6">
                  <c:v>2.6</c:v>
                </c:pt>
                <c:pt idx="7">
                  <c:v>2.7</c:v>
                </c:pt>
                <c:pt idx="8">
                  <c:v>2.8</c:v>
                </c:pt>
                <c:pt idx="9">
                  <c:v>2.9</c:v>
                </c:pt>
                <c:pt idx="10">
                  <c:v>3</c:v>
                </c:pt>
                <c:pt idx="11">
                  <c:v>3.1</c:v>
                </c:pt>
                <c:pt idx="12">
                  <c:v>3.2</c:v>
                </c:pt>
                <c:pt idx="13">
                  <c:v>3.3</c:v>
                </c:pt>
                <c:pt idx="14">
                  <c:v>3.4</c:v>
                </c:pt>
                <c:pt idx="15">
                  <c:v>3.5</c:v>
                </c:pt>
                <c:pt idx="16">
                  <c:v>3.6</c:v>
                </c:pt>
                <c:pt idx="17">
                  <c:v>3.7</c:v>
                </c:pt>
                <c:pt idx="18">
                  <c:v>3.8</c:v>
                </c:pt>
                <c:pt idx="19">
                  <c:v>3.9</c:v>
                </c:pt>
                <c:pt idx="20">
                  <c:v>4</c:v>
                </c:pt>
                <c:pt idx="21">
                  <c:v>4.0999999999999996</c:v>
                </c:pt>
                <c:pt idx="22">
                  <c:v>4.2</c:v>
                </c:pt>
                <c:pt idx="23">
                  <c:v>4.3</c:v>
                </c:pt>
                <c:pt idx="24">
                  <c:v>4.4000000000000004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4.7</c:v>
                </c:pt>
                <c:pt idx="28">
                  <c:v>4.8</c:v>
                </c:pt>
                <c:pt idx="29">
                  <c:v>4.9000000000000004</c:v>
                </c:pt>
                <c:pt idx="30">
                  <c:v>5</c:v>
                </c:pt>
                <c:pt idx="31">
                  <c:v>5.0999999999999996</c:v>
                </c:pt>
                <c:pt idx="32">
                  <c:v>5.2</c:v>
                </c:pt>
                <c:pt idx="33">
                  <c:v>5.3</c:v>
                </c:pt>
                <c:pt idx="34">
                  <c:v>5.4</c:v>
                </c:pt>
                <c:pt idx="35">
                  <c:v>5.5</c:v>
                </c:pt>
                <c:pt idx="36">
                  <c:v>5.6</c:v>
                </c:pt>
                <c:pt idx="37">
                  <c:v>5.7</c:v>
                </c:pt>
                <c:pt idx="38">
                  <c:v>5.8</c:v>
                </c:pt>
                <c:pt idx="39">
                  <c:v>5.9</c:v>
                </c:pt>
                <c:pt idx="40">
                  <c:v>6</c:v>
                </c:pt>
                <c:pt idx="41">
                  <c:v>6.1</c:v>
                </c:pt>
                <c:pt idx="42">
                  <c:v>6.2</c:v>
                </c:pt>
                <c:pt idx="43">
                  <c:v>6.3</c:v>
                </c:pt>
                <c:pt idx="44">
                  <c:v>6.4</c:v>
                </c:pt>
                <c:pt idx="45">
                  <c:v>6.5</c:v>
                </c:pt>
                <c:pt idx="46">
                  <c:v>6.6</c:v>
                </c:pt>
                <c:pt idx="47">
                  <c:v>6.7</c:v>
                </c:pt>
                <c:pt idx="48">
                  <c:v>6.8</c:v>
                </c:pt>
                <c:pt idx="49">
                  <c:v>6.9</c:v>
                </c:pt>
                <c:pt idx="50">
                  <c:v>7</c:v>
                </c:pt>
                <c:pt idx="51">
                  <c:v>7.1</c:v>
                </c:pt>
                <c:pt idx="52">
                  <c:v>7.2</c:v>
                </c:pt>
                <c:pt idx="53">
                  <c:v>7.3</c:v>
                </c:pt>
                <c:pt idx="54">
                  <c:v>7.4</c:v>
                </c:pt>
                <c:pt idx="55">
                  <c:v>7.5</c:v>
                </c:pt>
                <c:pt idx="56">
                  <c:v>7.6</c:v>
                </c:pt>
                <c:pt idx="57">
                  <c:v>7.7</c:v>
                </c:pt>
                <c:pt idx="58">
                  <c:v>7.8</c:v>
                </c:pt>
                <c:pt idx="59">
                  <c:v>7.9</c:v>
                </c:pt>
                <c:pt idx="60">
                  <c:v>8</c:v>
                </c:pt>
                <c:pt idx="61">
                  <c:v>8.1</c:v>
                </c:pt>
                <c:pt idx="62">
                  <c:v>8.1999999999999993</c:v>
                </c:pt>
                <c:pt idx="63">
                  <c:v>8.3000000000000007</c:v>
                </c:pt>
                <c:pt idx="64">
                  <c:v>8.4</c:v>
                </c:pt>
                <c:pt idx="65">
                  <c:v>8.5</c:v>
                </c:pt>
                <c:pt idx="66">
                  <c:v>8.6</c:v>
                </c:pt>
                <c:pt idx="67">
                  <c:v>8.6999999999999993</c:v>
                </c:pt>
                <c:pt idx="68">
                  <c:v>8.8000000000000007</c:v>
                </c:pt>
                <c:pt idx="69">
                  <c:v>8.9</c:v>
                </c:pt>
                <c:pt idx="70">
                  <c:v>9</c:v>
                </c:pt>
                <c:pt idx="71">
                  <c:v>9.1</c:v>
                </c:pt>
                <c:pt idx="72">
                  <c:v>9.1999999999999993</c:v>
                </c:pt>
                <c:pt idx="73">
                  <c:v>9.3000000000000007</c:v>
                </c:pt>
                <c:pt idx="74">
                  <c:v>9.4</c:v>
                </c:pt>
                <c:pt idx="75">
                  <c:v>9.5</c:v>
                </c:pt>
                <c:pt idx="76">
                  <c:v>9.6</c:v>
                </c:pt>
                <c:pt idx="77">
                  <c:v>9.6999999999999993</c:v>
                </c:pt>
                <c:pt idx="78">
                  <c:v>9.8000000000000007</c:v>
                </c:pt>
                <c:pt idx="79">
                  <c:v>9.9</c:v>
                </c:pt>
                <c:pt idx="80">
                  <c:v>10</c:v>
                </c:pt>
                <c:pt idx="81">
                  <c:v>10.1</c:v>
                </c:pt>
                <c:pt idx="82">
                  <c:v>10.199999999999999</c:v>
                </c:pt>
                <c:pt idx="83">
                  <c:v>10.3</c:v>
                </c:pt>
                <c:pt idx="84">
                  <c:v>10.4</c:v>
                </c:pt>
                <c:pt idx="85">
                  <c:v>10.5</c:v>
                </c:pt>
                <c:pt idx="86">
                  <c:v>10.6</c:v>
                </c:pt>
                <c:pt idx="87">
                  <c:v>10.7</c:v>
                </c:pt>
                <c:pt idx="88">
                  <c:v>10.8</c:v>
                </c:pt>
                <c:pt idx="89">
                  <c:v>10.9</c:v>
                </c:pt>
                <c:pt idx="90">
                  <c:v>11</c:v>
                </c:pt>
                <c:pt idx="91">
                  <c:v>11.1</c:v>
                </c:pt>
                <c:pt idx="92">
                  <c:v>11.2</c:v>
                </c:pt>
                <c:pt idx="93">
                  <c:v>11.3</c:v>
                </c:pt>
                <c:pt idx="94">
                  <c:v>11.4</c:v>
                </c:pt>
                <c:pt idx="95">
                  <c:v>11.5</c:v>
                </c:pt>
                <c:pt idx="96">
                  <c:v>11.6</c:v>
                </c:pt>
                <c:pt idx="97">
                  <c:v>11.7</c:v>
                </c:pt>
                <c:pt idx="98">
                  <c:v>11.8</c:v>
                </c:pt>
                <c:pt idx="99">
                  <c:v>11.9</c:v>
                </c:pt>
                <c:pt idx="100">
                  <c:v>12</c:v>
                </c:pt>
                <c:pt idx="101">
                  <c:v>12.1</c:v>
                </c:pt>
                <c:pt idx="102">
                  <c:v>12.2</c:v>
                </c:pt>
                <c:pt idx="103">
                  <c:v>12.3</c:v>
                </c:pt>
                <c:pt idx="104">
                  <c:v>12.4</c:v>
                </c:pt>
                <c:pt idx="105">
                  <c:v>12.5</c:v>
                </c:pt>
                <c:pt idx="106">
                  <c:v>12.6</c:v>
                </c:pt>
                <c:pt idx="107">
                  <c:v>12.7</c:v>
                </c:pt>
                <c:pt idx="108">
                  <c:v>12.8</c:v>
                </c:pt>
                <c:pt idx="109">
                  <c:v>12.9</c:v>
                </c:pt>
                <c:pt idx="110">
                  <c:v>13</c:v>
                </c:pt>
                <c:pt idx="111">
                  <c:v>13.1</c:v>
                </c:pt>
                <c:pt idx="112">
                  <c:v>13.2</c:v>
                </c:pt>
                <c:pt idx="113">
                  <c:v>13.3</c:v>
                </c:pt>
                <c:pt idx="114">
                  <c:v>13.4</c:v>
                </c:pt>
                <c:pt idx="115">
                  <c:v>13.5</c:v>
                </c:pt>
                <c:pt idx="116">
                  <c:v>13.6</c:v>
                </c:pt>
                <c:pt idx="117">
                  <c:v>13.7</c:v>
                </c:pt>
                <c:pt idx="118">
                  <c:v>13.8</c:v>
                </c:pt>
                <c:pt idx="119">
                  <c:v>13.9</c:v>
                </c:pt>
                <c:pt idx="120">
                  <c:v>14</c:v>
                </c:pt>
              </c:numCache>
            </c:numRef>
          </c:cat>
          <c:val>
            <c:numRef>
              <c:f>'[Data - PPD review (latest).xlsx]fundamentals'!$C$23:$C$143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-1E-4</c:v>
                </c:pt>
                <c:pt idx="22">
                  <c:v>-1E-4</c:v>
                </c:pt>
                <c:pt idx="23">
                  <c:v>-1E-4</c:v>
                </c:pt>
                <c:pt idx="24">
                  <c:v>-1E-4</c:v>
                </c:pt>
                <c:pt idx="25">
                  <c:v>-1E-4</c:v>
                </c:pt>
                <c:pt idx="26">
                  <c:v>-2.0000000000000001E-4</c:v>
                </c:pt>
                <c:pt idx="27">
                  <c:v>-2.0000000000000001E-4</c:v>
                </c:pt>
                <c:pt idx="28">
                  <c:v>-2.9999999999999997E-4</c:v>
                </c:pt>
                <c:pt idx="29">
                  <c:v>-4.0000000000000002E-4</c:v>
                </c:pt>
                <c:pt idx="30">
                  <c:v>-5.0000000000000001E-4</c:v>
                </c:pt>
                <c:pt idx="31">
                  <c:v>-5.9999999999999995E-4</c:v>
                </c:pt>
                <c:pt idx="32">
                  <c:v>-6.9999999999999999E-4</c:v>
                </c:pt>
                <c:pt idx="33">
                  <c:v>-8.9999999999999998E-4</c:v>
                </c:pt>
                <c:pt idx="34">
                  <c:v>-1.1000000000000001E-3</c:v>
                </c:pt>
                <c:pt idx="35">
                  <c:v>-1.4E-3</c:v>
                </c:pt>
                <c:pt idx="36">
                  <c:v>-1.8E-3</c:v>
                </c:pt>
                <c:pt idx="37">
                  <c:v>-2.3E-3</c:v>
                </c:pt>
                <c:pt idx="38">
                  <c:v>-2.8E-3</c:v>
                </c:pt>
                <c:pt idx="39">
                  <c:v>-3.5999999999999999E-3</c:v>
                </c:pt>
                <c:pt idx="40">
                  <c:v>-4.4999999999999997E-3</c:v>
                </c:pt>
                <c:pt idx="41">
                  <c:v>-5.7000000000000002E-3</c:v>
                </c:pt>
                <c:pt idx="42">
                  <c:v>-7.1000000000000004E-3</c:v>
                </c:pt>
                <c:pt idx="43">
                  <c:v>-8.9999999999999993E-3</c:v>
                </c:pt>
                <c:pt idx="44">
                  <c:v>-1.1299999999999999E-2</c:v>
                </c:pt>
                <c:pt idx="45">
                  <c:v>-1.41E-2</c:v>
                </c:pt>
                <c:pt idx="46">
                  <c:v>-1.78E-2</c:v>
                </c:pt>
                <c:pt idx="47">
                  <c:v>-2.23E-2</c:v>
                </c:pt>
                <c:pt idx="48">
                  <c:v>-2.8000000000000001E-2</c:v>
                </c:pt>
                <c:pt idx="49">
                  <c:v>-3.5099999999999999E-2</c:v>
                </c:pt>
                <c:pt idx="50">
                  <c:v>-4.3999999999999997E-2</c:v>
                </c:pt>
                <c:pt idx="51">
                  <c:v>-5.5E-2</c:v>
                </c:pt>
                <c:pt idx="52">
                  <c:v>-6.8699999999999997E-2</c:v>
                </c:pt>
                <c:pt idx="53">
                  <c:v>-8.5599999999999996E-2</c:v>
                </c:pt>
                <c:pt idx="54">
                  <c:v>-0.10639999999999999</c:v>
                </c:pt>
                <c:pt idx="55">
                  <c:v>-0.13189999999999999</c:v>
                </c:pt>
                <c:pt idx="56">
                  <c:v>-0.16289999999999999</c:v>
                </c:pt>
                <c:pt idx="57">
                  <c:v>-0.20039999999999999</c:v>
                </c:pt>
                <c:pt idx="58">
                  <c:v>-0.24529999999999999</c:v>
                </c:pt>
                <c:pt idx="59">
                  <c:v>-0.2984</c:v>
                </c:pt>
                <c:pt idx="60">
                  <c:v>-0.36059999999999998</c:v>
                </c:pt>
                <c:pt idx="61">
                  <c:v>-0.43230000000000002</c:v>
                </c:pt>
                <c:pt idx="62">
                  <c:v>-0.51390000000000002</c:v>
                </c:pt>
                <c:pt idx="63">
                  <c:v>-0.60509999999999997</c:v>
                </c:pt>
                <c:pt idx="64">
                  <c:v>-0.70540000000000003</c:v>
                </c:pt>
                <c:pt idx="65">
                  <c:v>-0.81369999999999998</c:v>
                </c:pt>
                <c:pt idx="66">
                  <c:v>-0.92869999999999997</c:v>
                </c:pt>
                <c:pt idx="67">
                  <c:v>-1.0485</c:v>
                </c:pt>
                <c:pt idx="68">
                  <c:v>-1.1714</c:v>
                </c:pt>
                <c:pt idx="69">
                  <c:v>-1.2956000000000001</c:v>
                </c:pt>
                <c:pt idx="70">
                  <c:v>-1.4193</c:v>
                </c:pt>
                <c:pt idx="71">
                  <c:v>-1.5412999999999999</c:v>
                </c:pt>
                <c:pt idx="72">
                  <c:v>-1.6605000000000001</c:v>
                </c:pt>
                <c:pt idx="73">
                  <c:v>-1.7762</c:v>
                </c:pt>
                <c:pt idx="74">
                  <c:v>-1.8880999999999999</c:v>
                </c:pt>
                <c:pt idx="75">
                  <c:v>-1.9959</c:v>
                </c:pt>
                <c:pt idx="76">
                  <c:v>-2.0996000000000001</c:v>
                </c:pt>
                <c:pt idx="77">
                  <c:v>-2.1987999999999999</c:v>
                </c:pt>
                <c:pt idx="78">
                  <c:v>-2.2932000000000001</c:v>
                </c:pt>
                <c:pt idx="79">
                  <c:v>-2.3822000000000001</c:v>
                </c:pt>
                <c:pt idx="80">
                  <c:v>-2.4651999999999998</c:v>
                </c:pt>
                <c:pt idx="81">
                  <c:v>-2.5415999999999999</c:v>
                </c:pt>
                <c:pt idx="82">
                  <c:v>-2.6109</c:v>
                </c:pt>
                <c:pt idx="83">
                  <c:v>-2.6726999999999999</c:v>
                </c:pt>
                <c:pt idx="84">
                  <c:v>-2.7269999999999999</c:v>
                </c:pt>
                <c:pt idx="85">
                  <c:v>-2.7740999999999998</c:v>
                </c:pt>
                <c:pt idx="86">
                  <c:v>-2.8142999999999998</c:v>
                </c:pt>
                <c:pt idx="87">
                  <c:v>-2.8481999999999998</c:v>
                </c:pt>
                <c:pt idx="88">
                  <c:v>-2.8765999999999998</c:v>
                </c:pt>
                <c:pt idx="89">
                  <c:v>-2.9001000000000001</c:v>
                </c:pt>
                <c:pt idx="90">
                  <c:v>-2.9194</c:v>
                </c:pt>
                <c:pt idx="91">
                  <c:v>-2.9352</c:v>
                </c:pt>
                <c:pt idx="92">
                  <c:v>-2.948</c:v>
                </c:pt>
                <c:pt idx="93">
                  <c:v>-2.9584000000000001</c:v>
                </c:pt>
                <c:pt idx="94">
                  <c:v>-2.9666999999999999</c:v>
                </c:pt>
                <c:pt idx="95">
                  <c:v>-2.9733999999999998</c:v>
                </c:pt>
                <c:pt idx="96">
                  <c:v>-2.9788000000000001</c:v>
                </c:pt>
                <c:pt idx="97">
                  <c:v>-2.9830999999999999</c:v>
                </c:pt>
                <c:pt idx="98">
                  <c:v>-2.9864999999999999</c:v>
                </c:pt>
                <c:pt idx="99">
                  <c:v>-2.9893000000000001</c:v>
                </c:pt>
                <c:pt idx="100">
                  <c:v>-2.9914999999999998</c:v>
                </c:pt>
                <c:pt idx="101">
                  <c:v>-2.9931999999999999</c:v>
                </c:pt>
                <c:pt idx="102">
                  <c:v>-2.9946000000000002</c:v>
                </c:pt>
                <c:pt idx="103">
                  <c:v>-2.9956999999999998</c:v>
                </c:pt>
                <c:pt idx="104">
                  <c:v>-2.9965999999999999</c:v>
                </c:pt>
                <c:pt idx="105">
                  <c:v>-2.9973000000000001</c:v>
                </c:pt>
                <c:pt idx="106">
                  <c:v>-2.9977999999999998</c:v>
                </c:pt>
                <c:pt idx="107">
                  <c:v>-2.9983</c:v>
                </c:pt>
                <c:pt idx="108">
                  <c:v>-2.9986000000000002</c:v>
                </c:pt>
                <c:pt idx="109">
                  <c:v>-2.9988999999999999</c:v>
                </c:pt>
                <c:pt idx="110">
                  <c:v>-2.9990999999999999</c:v>
                </c:pt>
                <c:pt idx="111">
                  <c:v>-2.9992999999999999</c:v>
                </c:pt>
                <c:pt idx="112">
                  <c:v>-2.9994999999999998</c:v>
                </c:pt>
                <c:pt idx="113">
                  <c:v>-2.9996</c:v>
                </c:pt>
                <c:pt idx="114">
                  <c:v>-2.9996999999999998</c:v>
                </c:pt>
                <c:pt idx="115">
                  <c:v>-2.9996999999999998</c:v>
                </c:pt>
                <c:pt idx="116">
                  <c:v>-2.9998</c:v>
                </c:pt>
                <c:pt idx="117">
                  <c:v>-2.9998</c:v>
                </c:pt>
                <c:pt idx="118">
                  <c:v>-2.9998999999999998</c:v>
                </c:pt>
                <c:pt idx="119">
                  <c:v>-2.9998999999999998</c:v>
                </c:pt>
                <c:pt idx="120">
                  <c:v>-2.9998999999999998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6D5-4060-83CB-38B1BF944722}"/>
            </c:ext>
          </c:extLst>
        </c:ser>
        <c:ser>
          <c:idx val="2"/>
          <c:order val="2"/>
          <c:tx>
            <c:strRef>
              <c:f>'[Data - PPD review (latest).xlsx]fundamentals'!$D$2</c:f>
              <c:strCache>
                <c:ptCount val="1"/>
                <c:pt idx="0">
                  <c:v>Curcumin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tx1">
                  <a:alpha val="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'[Data - PPD review (latest).xlsx]fundamentals'!$A$23:$A$143</c:f>
              <c:numCache>
                <c:formatCode>General</c:formatCode>
                <c:ptCount val="121"/>
                <c:pt idx="0">
                  <c:v>2</c:v>
                </c:pt>
                <c:pt idx="1">
                  <c:v>2.1</c:v>
                </c:pt>
                <c:pt idx="2">
                  <c:v>2.2000000000000002</c:v>
                </c:pt>
                <c:pt idx="3">
                  <c:v>2.2999999999999998</c:v>
                </c:pt>
                <c:pt idx="4">
                  <c:v>2.4</c:v>
                </c:pt>
                <c:pt idx="5">
                  <c:v>2.5</c:v>
                </c:pt>
                <c:pt idx="6">
                  <c:v>2.6</c:v>
                </c:pt>
                <c:pt idx="7">
                  <c:v>2.7</c:v>
                </c:pt>
                <c:pt idx="8">
                  <c:v>2.8</c:v>
                </c:pt>
                <c:pt idx="9">
                  <c:v>2.9</c:v>
                </c:pt>
                <c:pt idx="10">
                  <c:v>3</c:v>
                </c:pt>
                <c:pt idx="11">
                  <c:v>3.1</c:v>
                </c:pt>
                <c:pt idx="12">
                  <c:v>3.2</c:v>
                </c:pt>
                <c:pt idx="13">
                  <c:v>3.3</c:v>
                </c:pt>
                <c:pt idx="14">
                  <c:v>3.4</c:v>
                </c:pt>
                <c:pt idx="15">
                  <c:v>3.5</c:v>
                </c:pt>
                <c:pt idx="16">
                  <c:v>3.6</c:v>
                </c:pt>
                <c:pt idx="17">
                  <c:v>3.7</c:v>
                </c:pt>
                <c:pt idx="18">
                  <c:v>3.8</c:v>
                </c:pt>
                <c:pt idx="19">
                  <c:v>3.9</c:v>
                </c:pt>
                <c:pt idx="20">
                  <c:v>4</c:v>
                </c:pt>
                <c:pt idx="21">
                  <c:v>4.0999999999999996</c:v>
                </c:pt>
                <c:pt idx="22">
                  <c:v>4.2</c:v>
                </c:pt>
                <c:pt idx="23">
                  <c:v>4.3</c:v>
                </c:pt>
                <c:pt idx="24">
                  <c:v>4.4000000000000004</c:v>
                </c:pt>
                <c:pt idx="25">
                  <c:v>4.5</c:v>
                </c:pt>
                <c:pt idx="26">
                  <c:v>4.5999999999999996</c:v>
                </c:pt>
                <c:pt idx="27">
                  <c:v>4.7</c:v>
                </c:pt>
                <c:pt idx="28">
                  <c:v>4.8</c:v>
                </c:pt>
                <c:pt idx="29">
                  <c:v>4.9000000000000004</c:v>
                </c:pt>
                <c:pt idx="30">
                  <c:v>5</c:v>
                </c:pt>
                <c:pt idx="31">
                  <c:v>5.0999999999999996</c:v>
                </c:pt>
                <c:pt idx="32">
                  <c:v>5.2</c:v>
                </c:pt>
                <c:pt idx="33">
                  <c:v>5.3</c:v>
                </c:pt>
                <c:pt idx="34">
                  <c:v>5.4</c:v>
                </c:pt>
                <c:pt idx="35">
                  <c:v>5.5</c:v>
                </c:pt>
                <c:pt idx="36">
                  <c:v>5.6</c:v>
                </c:pt>
                <c:pt idx="37">
                  <c:v>5.7</c:v>
                </c:pt>
                <c:pt idx="38">
                  <c:v>5.8</c:v>
                </c:pt>
                <c:pt idx="39">
                  <c:v>5.9</c:v>
                </c:pt>
                <c:pt idx="40">
                  <c:v>6</c:v>
                </c:pt>
                <c:pt idx="41">
                  <c:v>6.1</c:v>
                </c:pt>
                <c:pt idx="42">
                  <c:v>6.2</c:v>
                </c:pt>
                <c:pt idx="43">
                  <c:v>6.3</c:v>
                </c:pt>
                <c:pt idx="44">
                  <c:v>6.4</c:v>
                </c:pt>
                <c:pt idx="45">
                  <c:v>6.5</c:v>
                </c:pt>
                <c:pt idx="46">
                  <c:v>6.6</c:v>
                </c:pt>
                <c:pt idx="47">
                  <c:v>6.7</c:v>
                </c:pt>
                <c:pt idx="48">
                  <c:v>6.8</c:v>
                </c:pt>
                <c:pt idx="49">
                  <c:v>6.9</c:v>
                </c:pt>
                <c:pt idx="50">
                  <c:v>7</c:v>
                </c:pt>
                <c:pt idx="51">
                  <c:v>7.1</c:v>
                </c:pt>
                <c:pt idx="52">
                  <c:v>7.2</c:v>
                </c:pt>
                <c:pt idx="53">
                  <c:v>7.3</c:v>
                </c:pt>
                <c:pt idx="54">
                  <c:v>7.4</c:v>
                </c:pt>
                <c:pt idx="55">
                  <c:v>7.5</c:v>
                </c:pt>
                <c:pt idx="56">
                  <c:v>7.6</c:v>
                </c:pt>
                <c:pt idx="57">
                  <c:v>7.7</c:v>
                </c:pt>
                <c:pt idx="58">
                  <c:v>7.8</c:v>
                </c:pt>
                <c:pt idx="59">
                  <c:v>7.9</c:v>
                </c:pt>
                <c:pt idx="60">
                  <c:v>8</c:v>
                </c:pt>
                <c:pt idx="61">
                  <c:v>8.1</c:v>
                </c:pt>
                <c:pt idx="62">
                  <c:v>8.1999999999999993</c:v>
                </c:pt>
                <c:pt idx="63">
                  <c:v>8.3000000000000007</c:v>
                </c:pt>
                <c:pt idx="64">
                  <c:v>8.4</c:v>
                </c:pt>
                <c:pt idx="65">
                  <c:v>8.5</c:v>
                </c:pt>
                <c:pt idx="66">
                  <c:v>8.6</c:v>
                </c:pt>
                <c:pt idx="67">
                  <c:v>8.6999999999999993</c:v>
                </c:pt>
                <c:pt idx="68">
                  <c:v>8.8000000000000007</c:v>
                </c:pt>
                <c:pt idx="69">
                  <c:v>8.9</c:v>
                </c:pt>
                <c:pt idx="70">
                  <c:v>9</c:v>
                </c:pt>
                <c:pt idx="71">
                  <c:v>9.1</c:v>
                </c:pt>
                <c:pt idx="72">
                  <c:v>9.1999999999999993</c:v>
                </c:pt>
                <c:pt idx="73">
                  <c:v>9.3000000000000007</c:v>
                </c:pt>
                <c:pt idx="74">
                  <c:v>9.4</c:v>
                </c:pt>
                <c:pt idx="75">
                  <c:v>9.5</c:v>
                </c:pt>
                <c:pt idx="76">
                  <c:v>9.6</c:v>
                </c:pt>
                <c:pt idx="77">
                  <c:v>9.6999999999999993</c:v>
                </c:pt>
                <c:pt idx="78">
                  <c:v>9.8000000000000007</c:v>
                </c:pt>
                <c:pt idx="79">
                  <c:v>9.9</c:v>
                </c:pt>
                <c:pt idx="80">
                  <c:v>10</c:v>
                </c:pt>
                <c:pt idx="81">
                  <c:v>10.1</c:v>
                </c:pt>
                <c:pt idx="82">
                  <c:v>10.199999999999999</c:v>
                </c:pt>
                <c:pt idx="83">
                  <c:v>10.3</c:v>
                </c:pt>
                <c:pt idx="84">
                  <c:v>10.4</c:v>
                </c:pt>
                <c:pt idx="85">
                  <c:v>10.5</c:v>
                </c:pt>
                <c:pt idx="86">
                  <c:v>10.6</c:v>
                </c:pt>
                <c:pt idx="87">
                  <c:v>10.7</c:v>
                </c:pt>
                <c:pt idx="88">
                  <c:v>10.8</c:v>
                </c:pt>
                <c:pt idx="89">
                  <c:v>10.9</c:v>
                </c:pt>
                <c:pt idx="90">
                  <c:v>11</c:v>
                </c:pt>
                <c:pt idx="91">
                  <c:v>11.1</c:v>
                </c:pt>
                <c:pt idx="92">
                  <c:v>11.2</c:v>
                </c:pt>
                <c:pt idx="93">
                  <c:v>11.3</c:v>
                </c:pt>
                <c:pt idx="94">
                  <c:v>11.4</c:v>
                </c:pt>
                <c:pt idx="95">
                  <c:v>11.5</c:v>
                </c:pt>
                <c:pt idx="96">
                  <c:v>11.6</c:v>
                </c:pt>
                <c:pt idx="97">
                  <c:v>11.7</c:v>
                </c:pt>
                <c:pt idx="98">
                  <c:v>11.8</c:v>
                </c:pt>
                <c:pt idx="99">
                  <c:v>11.9</c:v>
                </c:pt>
                <c:pt idx="100">
                  <c:v>12</c:v>
                </c:pt>
                <c:pt idx="101">
                  <c:v>12.1</c:v>
                </c:pt>
                <c:pt idx="102">
                  <c:v>12.2</c:v>
                </c:pt>
                <c:pt idx="103">
                  <c:v>12.3</c:v>
                </c:pt>
                <c:pt idx="104">
                  <c:v>12.4</c:v>
                </c:pt>
                <c:pt idx="105">
                  <c:v>12.5</c:v>
                </c:pt>
                <c:pt idx="106">
                  <c:v>12.6</c:v>
                </c:pt>
                <c:pt idx="107">
                  <c:v>12.7</c:v>
                </c:pt>
                <c:pt idx="108">
                  <c:v>12.8</c:v>
                </c:pt>
                <c:pt idx="109">
                  <c:v>12.9</c:v>
                </c:pt>
                <c:pt idx="110">
                  <c:v>13</c:v>
                </c:pt>
                <c:pt idx="111">
                  <c:v>13.1</c:v>
                </c:pt>
                <c:pt idx="112">
                  <c:v>13.2</c:v>
                </c:pt>
                <c:pt idx="113">
                  <c:v>13.3</c:v>
                </c:pt>
                <c:pt idx="114">
                  <c:v>13.4</c:v>
                </c:pt>
                <c:pt idx="115">
                  <c:v>13.5</c:v>
                </c:pt>
                <c:pt idx="116">
                  <c:v>13.6</c:v>
                </c:pt>
                <c:pt idx="117">
                  <c:v>13.7</c:v>
                </c:pt>
                <c:pt idx="118">
                  <c:v>13.8</c:v>
                </c:pt>
                <c:pt idx="119">
                  <c:v>13.9</c:v>
                </c:pt>
                <c:pt idx="120">
                  <c:v>14</c:v>
                </c:pt>
              </c:numCache>
            </c:numRef>
          </c:cat>
          <c:val>
            <c:numRef>
              <c:f>'[Data - PPD review (latest).xlsx]fundamentals'!$D$23:$D$143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-1E-4</c:v>
                </c:pt>
                <c:pt idx="27">
                  <c:v>-1E-4</c:v>
                </c:pt>
                <c:pt idx="28">
                  <c:v>-1E-4</c:v>
                </c:pt>
                <c:pt idx="29">
                  <c:v>-1E-4</c:v>
                </c:pt>
                <c:pt idx="30">
                  <c:v>-1E-4</c:v>
                </c:pt>
                <c:pt idx="31">
                  <c:v>-2.0000000000000001E-4</c:v>
                </c:pt>
                <c:pt idx="32">
                  <c:v>-2.0000000000000001E-4</c:v>
                </c:pt>
                <c:pt idx="33">
                  <c:v>-2.9999999999999997E-4</c:v>
                </c:pt>
                <c:pt idx="34">
                  <c:v>-2.9999999999999997E-4</c:v>
                </c:pt>
                <c:pt idx="35">
                  <c:v>-4.0000000000000002E-4</c:v>
                </c:pt>
                <c:pt idx="36">
                  <c:v>-5.0000000000000001E-4</c:v>
                </c:pt>
                <c:pt idx="37">
                  <c:v>-6.9999999999999999E-4</c:v>
                </c:pt>
                <c:pt idx="38">
                  <c:v>-8.9999999999999998E-4</c:v>
                </c:pt>
                <c:pt idx="39">
                  <c:v>-1.1000000000000001E-3</c:v>
                </c:pt>
                <c:pt idx="40">
                  <c:v>-1.4E-3</c:v>
                </c:pt>
                <c:pt idx="41">
                  <c:v>-1.6999999999999999E-3</c:v>
                </c:pt>
                <c:pt idx="42">
                  <c:v>-2.2000000000000001E-3</c:v>
                </c:pt>
                <c:pt idx="43">
                  <c:v>-2.7000000000000001E-3</c:v>
                </c:pt>
                <c:pt idx="44">
                  <c:v>-3.3999999999999998E-3</c:v>
                </c:pt>
                <c:pt idx="45">
                  <c:v>-4.3E-3</c:v>
                </c:pt>
                <c:pt idx="46">
                  <c:v>-5.4000000000000003E-3</c:v>
                </c:pt>
                <c:pt idx="47">
                  <c:v>-6.7999999999999996E-3</c:v>
                </c:pt>
                <c:pt idx="48">
                  <c:v>-8.6E-3</c:v>
                </c:pt>
                <c:pt idx="49">
                  <c:v>-1.0800000000000001E-2</c:v>
                </c:pt>
                <c:pt idx="50">
                  <c:v>-1.3599999999999999E-2</c:v>
                </c:pt>
                <c:pt idx="51">
                  <c:v>-1.7100000000000001E-2</c:v>
                </c:pt>
                <c:pt idx="52">
                  <c:v>-2.1399999999999999E-2</c:v>
                </c:pt>
                <c:pt idx="53">
                  <c:v>-2.69E-2</c:v>
                </c:pt>
                <c:pt idx="54">
                  <c:v>-3.3799999999999997E-2</c:v>
                </c:pt>
                <c:pt idx="55">
                  <c:v>-4.24E-2</c:v>
                </c:pt>
                <c:pt idx="56">
                  <c:v>-5.3100000000000001E-2</c:v>
                </c:pt>
                <c:pt idx="57">
                  <c:v>-6.6500000000000004E-2</c:v>
                </c:pt>
                <c:pt idx="58">
                  <c:v>-8.3000000000000004E-2</c:v>
                </c:pt>
                <c:pt idx="59">
                  <c:v>-0.1036</c:v>
                </c:pt>
                <c:pt idx="60">
                  <c:v>-0.12889999999999999</c:v>
                </c:pt>
                <c:pt idx="61">
                  <c:v>-0.15989999999999999</c:v>
                </c:pt>
                <c:pt idx="62">
                  <c:v>-0.1978</c:v>
                </c:pt>
                <c:pt idx="63">
                  <c:v>-0.2437</c:v>
                </c:pt>
                <c:pt idx="64">
                  <c:v>-0.2989</c:v>
                </c:pt>
                <c:pt idx="65">
                  <c:v>-0.3644</c:v>
                </c:pt>
                <c:pt idx="66">
                  <c:v>-0.4415</c:v>
                </c:pt>
                <c:pt idx="67">
                  <c:v>-0.53110000000000002</c:v>
                </c:pt>
                <c:pt idx="68">
                  <c:v>-0.63360000000000005</c:v>
                </c:pt>
                <c:pt idx="69">
                  <c:v>-0.74919999999999998</c:v>
                </c:pt>
                <c:pt idx="70">
                  <c:v>-0.87719999999999998</c:v>
                </c:pt>
                <c:pt idx="71">
                  <c:v>-1.0166999999999999</c:v>
                </c:pt>
                <c:pt idx="72">
                  <c:v>-1.1657</c:v>
                </c:pt>
                <c:pt idx="73">
                  <c:v>-1.3218000000000001</c:v>
                </c:pt>
                <c:pt idx="74">
                  <c:v>-1.482</c:v>
                </c:pt>
                <c:pt idx="75">
                  <c:v>-1.643</c:v>
                </c:pt>
                <c:pt idx="76">
                  <c:v>-1.8015000000000001</c:v>
                </c:pt>
                <c:pt idx="77">
                  <c:v>-1.9539</c:v>
                </c:pt>
                <c:pt idx="78">
                  <c:v>-2.0975000000000001</c:v>
                </c:pt>
                <c:pt idx="79">
                  <c:v>-2.23</c:v>
                </c:pt>
                <c:pt idx="80">
                  <c:v>-2.3496999999999999</c:v>
                </c:pt>
                <c:pt idx="81">
                  <c:v>-2.456</c:v>
                </c:pt>
                <c:pt idx="82">
                  <c:v>-2.5487000000000002</c:v>
                </c:pt>
                <c:pt idx="83">
                  <c:v>-2.6282999999999999</c:v>
                </c:pt>
                <c:pt idx="84">
                  <c:v>-2.6958000000000002</c:v>
                </c:pt>
                <c:pt idx="85">
                  <c:v>-2.7524000000000002</c:v>
                </c:pt>
                <c:pt idx="86">
                  <c:v>-2.7993999999999999</c:v>
                </c:pt>
                <c:pt idx="87">
                  <c:v>-2.8380000000000001</c:v>
                </c:pt>
                <c:pt idx="88">
                  <c:v>-2.8696999999999999</c:v>
                </c:pt>
                <c:pt idx="89">
                  <c:v>-2.8954</c:v>
                </c:pt>
                <c:pt idx="90">
                  <c:v>-2.9161999999999999</c:v>
                </c:pt>
                <c:pt idx="91">
                  <c:v>-2.9329999999999998</c:v>
                </c:pt>
                <c:pt idx="92">
                  <c:v>-2.9464999999999999</c:v>
                </c:pt>
                <c:pt idx="93">
                  <c:v>-2.9573</c:v>
                </c:pt>
                <c:pt idx="94">
                  <c:v>-2.9660000000000002</c:v>
                </c:pt>
                <c:pt idx="95">
                  <c:v>-2.9729000000000001</c:v>
                </c:pt>
                <c:pt idx="96">
                  <c:v>-2.9784000000000002</c:v>
                </c:pt>
                <c:pt idx="97">
                  <c:v>-2.9828000000000001</c:v>
                </c:pt>
                <c:pt idx="98">
                  <c:v>-2.9863</c:v>
                </c:pt>
                <c:pt idx="99">
                  <c:v>-2.9891000000000001</c:v>
                </c:pt>
                <c:pt idx="100">
                  <c:v>-2.9914000000000001</c:v>
                </c:pt>
                <c:pt idx="101">
                  <c:v>-2.9931000000000001</c:v>
                </c:pt>
                <c:pt idx="102">
                  <c:v>-2.9944999999999999</c:v>
                </c:pt>
                <c:pt idx="103">
                  <c:v>-2.9956999999999998</c:v>
                </c:pt>
                <c:pt idx="104">
                  <c:v>-2.9965999999999999</c:v>
                </c:pt>
                <c:pt idx="105">
                  <c:v>-2.9973000000000001</c:v>
                </c:pt>
                <c:pt idx="106">
                  <c:v>-2.9977999999999998</c:v>
                </c:pt>
                <c:pt idx="107">
                  <c:v>-2.9983</c:v>
                </c:pt>
                <c:pt idx="108">
                  <c:v>-2.9986000000000002</c:v>
                </c:pt>
                <c:pt idx="109">
                  <c:v>-2.9988999999999999</c:v>
                </c:pt>
                <c:pt idx="110">
                  <c:v>-2.9990999999999999</c:v>
                </c:pt>
                <c:pt idx="111">
                  <c:v>-2.9992999999999999</c:v>
                </c:pt>
                <c:pt idx="112">
                  <c:v>-2.9994999999999998</c:v>
                </c:pt>
                <c:pt idx="113">
                  <c:v>-2.9996</c:v>
                </c:pt>
                <c:pt idx="114">
                  <c:v>-2.9996999999999998</c:v>
                </c:pt>
                <c:pt idx="115">
                  <c:v>-2.9996999999999998</c:v>
                </c:pt>
                <c:pt idx="116">
                  <c:v>-2.9998</c:v>
                </c:pt>
                <c:pt idx="117">
                  <c:v>-2.9998</c:v>
                </c:pt>
                <c:pt idx="118">
                  <c:v>-2.9998999999999998</c:v>
                </c:pt>
                <c:pt idx="119">
                  <c:v>-2.9998999999999998</c:v>
                </c:pt>
                <c:pt idx="120">
                  <c:v>-2.9998999999999998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6D5-4060-83CB-38B1BF944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4810160"/>
        <c:axId val="1824811600"/>
      </c:lineChart>
      <c:catAx>
        <c:axId val="1824811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4810640"/>
        <c:crosses val="autoZero"/>
        <c:auto val="1"/>
        <c:lblAlgn val="ctr"/>
        <c:lblOffset val="100"/>
        <c:tickLblSkip val="20"/>
        <c:noMultiLvlLbl val="0"/>
      </c:catAx>
      <c:valAx>
        <c:axId val="1824810640"/>
        <c:scaling>
          <c:orientation val="minMax"/>
          <c:max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 b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Solubility (mg/L)</a:t>
                </a:r>
              </a:p>
            </c:rich>
          </c:tx>
          <c:layout>
            <c:manualLayout>
              <c:xMode val="edge"/>
              <c:yMode val="edge"/>
              <c:x val="1.5416217246226467E-2"/>
              <c:y val="0.218926846111422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4811120"/>
        <c:crosses val="autoZero"/>
        <c:crossBetween val="between"/>
        <c:majorUnit val="40"/>
      </c:valAx>
      <c:valAx>
        <c:axId val="1824811600"/>
        <c:scaling>
          <c:orientation val="minMax"/>
          <c:max val="0"/>
          <c:min val="-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800" b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Charge</a:t>
                </a:r>
              </a:p>
            </c:rich>
          </c:tx>
          <c:layout>
            <c:manualLayout>
              <c:xMode val="edge"/>
              <c:yMode val="edge"/>
              <c:x val="0.92997804387101923"/>
              <c:y val="0.372210795227649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rgbClr val="00B05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4810160"/>
        <c:crosses val="max"/>
        <c:crossBetween val="between"/>
        <c:majorUnit val="1"/>
      </c:valAx>
      <c:catAx>
        <c:axId val="1824810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2481160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tx1"/>
          </a:solidFill>
        </a:ln>
        <a:effectLst/>
      </c:spPr>
    </c:plotArea>
    <c:legend>
      <c:legendPos val="r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16763447595739883"/>
          <c:y val="0.30441923819630967"/>
          <c:w val="0.33067757552574195"/>
          <c:h val="0.271326431810668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2">
          <a:alpha val="0"/>
        </a:schemeClr>
      </a:solidFill>
      <a:round/>
    </a:ln>
    <a:effectLst/>
  </c:spPr>
  <c:txPr>
    <a:bodyPr/>
    <a:lstStyle/>
    <a:p>
      <a:pPr>
        <a:defRPr sz="16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204352580927385"/>
          <c:y val="6.4166666666666664E-2"/>
          <c:w val="0.79384798775153109"/>
          <c:h val="0.824401356080489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'Abstract Figure'!$D$11</c:f>
              <c:strCache>
                <c:ptCount val="1"/>
                <c:pt idx="0">
                  <c:v>PPD-Based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F-4F36-8E34-7BC3CAEECA2A}"/>
              </c:ext>
            </c:extLst>
          </c:dPt>
          <c:errBars>
            <c:errBarType val="both"/>
            <c:errValType val="cust"/>
            <c:noEndCap val="0"/>
            <c:plus>
              <c:numRef>
                <c:f>'Abstract Figure'!$D$18:$D$20</c:f>
                <c:numCache>
                  <c:formatCode>General</c:formatCode>
                  <c:ptCount val="3"/>
                  <c:pt idx="0">
                    <c:v>1.4035087719298289</c:v>
                  </c:pt>
                  <c:pt idx="1">
                    <c:v>1.1427710592806419</c:v>
                  </c:pt>
                  <c:pt idx="2">
                    <c:v>3.9385040867591568</c:v>
                  </c:pt>
                </c:numCache>
              </c:numRef>
            </c:plus>
            <c:minus>
              <c:numRef>
                <c:f>'Abstract Figure'!$D$18:$D$20</c:f>
                <c:numCache>
                  <c:formatCode>General</c:formatCode>
                  <c:ptCount val="3"/>
                  <c:pt idx="0">
                    <c:v>1.4035087719298289</c:v>
                  </c:pt>
                  <c:pt idx="1">
                    <c:v>1.1427710592806419</c:v>
                  </c:pt>
                  <c:pt idx="2">
                    <c:v>3.9385040867591568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'Abstract Figure'!$C$12:$C$14</c:f>
              <c:strCache>
                <c:ptCount val="3"/>
                <c:pt idx="0">
                  <c:v>TPC</c:v>
                </c:pt>
                <c:pt idx="1">
                  <c:v>DPPH</c:v>
                </c:pt>
                <c:pt idx="2">
                  <c:v>ABTS</c:v>
                </c:pt>
              </c:strCache>
            </c:strRef>
          </c:cat>
          <c:val>
            <c:numRef>
              <c:f>'Abstract Figure'!$D$12:$D$14</c:f>
              <c:numCache>
                <c:formatCode>General</c:formatCode>
                <c:ptCount val="3"/>
                <c:pt idx="0">
                  <c:v>89.122807017543863</c:v>
                </c:pt>
                <c:pt idx="1">
                  <c:v>91.974297894801182</c:v>
                </c:pt>
                <c:pt idx="2">
                  <c:v>83.684451561645162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DF-4F36-8E34-7BC3CAEECA2A}"/>
            </c:ext>
          </c:extLst>
        </c:ser>
        <c:ser>
          <c:idx val="1"/>
          <c:order val="1"/>
          <c:tx>
            <c:strRef>
              <c:f>'Abstract Figure'!$E$11</c:f>
              <c:strCache>
                <c:ptCount val="1"/>
                <c:pt idx="0">
                  <c:v>Water-Based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'Abstract Figure'!$E$18:$E$20</c:f>
                <c:numCache>
                  <c:formatCode>General</c:formatCode>
                  <c:ptCount val="3"/>
                  <c:pt idx="0">
                    <c:v>2.6875146884388448</c:v>
                  </c:pt>
                  <c:pt idx="1">
                    <c:v>1.0734794319927163</c:v>
                  </c:pt>
                  <c:pt idx="2">
                    <c:v>7.0953947264997419</c:v>
                  </c:pt>
                </c:numCache>
              </c:numRef>
            </c:plus>
            <c:minus>
              <c:numRef>
                <c:f>'Abstract Figure'!$E$18:$E$20</c:f>
                <c:numCache>
                  <c:formatCode>General</c:formatCode>
                  <c:ptCount val="3"/>
                  <c:pt idx="0">
                    <c:v>2.6875146884388448</c:v>
                  </c:pt>
                  <c:pt idx="1">
                    <c:v>1.0734794319927163</c:v>
                  </c:pt>
                  <c:pt idx="2">
                    <c:v>7.0953947264997419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'Abstract Figure'!$C$12:$C$14</c:f>
              <c:strCache>
                <c:ptCount val="3"/>
                <c:pt idx="0">
                  <c:v>TPC</c:v>
                </c:pt>
                <c:pt idx="1">
                  <c:v>DPPH</c:v>
                </c:pt>
                <c:pt idx="2">
                  <c:v>ABTS</c:v>
                </c:pt>
              </c:strCache>
            </c:strRef>
          </c:cat>
          <c:val>
            <c:numRef>
              <c:f>'Abstract Figure'!$E$12:$E$14</c:f>
              <c:numCache>
                <c:formatCode>General</c:formatCode>
                <c:ptCount val="3"/>
                <c:pt idx="0">
                  <c:v>48.421052631578945</c:v>
                </c:pt>
                <c:pt idx="1">
                  <c:v>25.012300086959755</c:v>
                </c:pt>
                <c:pt idx="2">
                  <c:v>29.552445918331344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DF-4F36-8E34-7BC3CAEECA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5"/>
        <c:overlap val="-27"/>
        <c:axId val="713422463"/>
        <c:axId val="713410463"/>
      </c:barChart>
      <c:catAx>
        <c:axId val="713422463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13410463"/>
        <c:crosses val="autoZero"/>
        <c:auto val="1"/>
        <c:lblAlgn val="ctr"/>
        <c:lblOffset val="100"/>
        <c:noMultiLvlLbl val="0"/>
      </c:catAx>
      <c:valAx>
        <c:axId val="713410463"/>
        <c:scaling>
          <c:orientation val="minMax"/>
          <c:max val="12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Remaining (%)</a:t>
                </a:r>
              </a:p>
            </c:rich>
          </c:tx>
          <c:layout>
            <c:manualLayout>
              <c:xMode val="edge"/>
              <c:yMode val="edge"/>
              <c:x val="1.9389763779527551E-3"/>
              <c:y val="0.28114720034995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13422463"/>
        <c:crosses val="autoZero"/>
        <c:crossBetween val="between"/>
        <c:min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2363954505686782E-2"/>
          <c:y val="5.8911417322834649E-2"/>
          <c:w val="0.86464960629921261"/>
          <c:h val="0.106829177602799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  <c:userShapes r:id="rId5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'Abstract Figure'!$D$5</c:f>
              <c:strCache>
                <c:ptCount val="1"/>
                <c:pt idx="0">
                  <c:v>Extraction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'Abstract Figure'!$E$10</c:f>
                <c:numCache>
                  <c:formatCode>General</c:formatCode>
                  <c:ptCount val="1"/>
                  <c:pt idx="0">
                    <c:v>0.5280973930169679</c:v>
                  </c:pt>
                </c:numCache>
              </c:numRef>
            </c:plus>
            <c:minus>
              <c:numRef>
                <c:f>'Abstract Figure'!$E$10</c:f>
                <c:numCache>
                  <c:formatCode>General</c:formatCode>
                  <c:ptCount val="1"/>
                  <c:pt idx="0">
                    <c:v>0.5280973930169679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'Abstract Figure'!$E$4</c:f>
              <c:strCache>
                <c:ptCount val="1"/>
                <c:pt idx="0">
                  <c:v>Turmeric-Soymilk</c:v>
                </c:pt>
              </c:strCache>
            </c:strRef>
          </c:cat>
          <c:val>
            <c:numRef>
              <c:f>'Abstract Figure'!$E$5</c:f>
              <c:numCache>
                <c:formatCode>General</c:formatCode>
                <c:ptCount val="1"/>
                <c:pt idx="0">
                  <c:v>96.447347622412593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F-4998-89C4-2AC425680424}"/>
            </c:ext>
          </c:extLst>
        </c:ser>
        <c:ser>
          <c:idx val="1"/>
          <c:order val="1"/>
          <c:tx>
            <c:strRef>
              <c:f>'Abstract Figure'!$D$6</c:f>
              <c:strCache>
                <c:ptCount val="1"/>
                <c:pt idx="0">
                  <c:v>Encapsulation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'Abstract Figure'!$E$11</c:f>
                <c:numCache>
                  <c:formatCode>General</c:formatCode>
                  <c:ptCount val="1"/>
                  <c:pt idx="0">
                    <c:v>1.3851442431469547</c:v>
                  </c:pt>
                </c:numCache>
              </c:numRef>
            </c:plus>
            <c:minus>
              <c:numRef>
                <c:f>'Abstract Figure'!$E$11</c:f>
                <c:numCache>
                  <c:formatCode>General</c:formatCode>
                  <c:ptCount val="1"/>
                  <c:pt idx="0">
                    <c:v>1.3851442431469547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'Abstract Figure'!$E$4</c:f>
              <c:strCache>
                <c:ptCount val="1"/>
                <c:pt idx="0">
                  <c:v>Turmeric-Soymilk</c:v>
                </c:pt>
              </c:strCache>
            </c:strRef>
          </c:cat>
          <c:val>
            <c:numRef>
              <c:f>'Abstract Figure'!$E$6</c:f>
              <c:numCache>
                <c:formatCode>General</c:formatCode>
                <c:ptCount val="1"/>
                <c:pt idx="0">
                  <c:v>97.785225739430217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4F-4998-89C4-2AC425680424}"/>
            </c:ext>
          </c:extLst>
        </c:ser>
        <c:ser>
          <c:idx val="2"/>
          <c:order val="2"/>
          <c:tx>
            <c:strRef>
              <c:f>'Abstract Figure'!$D$7</c:f>
              <c:strCache>
                <c:ptCount val="1"/>
                <c:pt idx="0">
                  <c:v>Two-in-One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'Abstract Figure'!$E$12</c:f>
                <c:numCache>
                  <c:formatCode>General</c:formatCode>
                  <c:ptCount val="1"/>
                  <c:pt idx="0">
                    <c:v>1.6207490404173555</c:v>
                  </c:pt>
                </c:numCache>
              </c:numRef>
            </c:plus>
            <c:minus>
              <c:numRef>
                <c:f>'Abstract Figure'!$E$12</c:f>
                <c:numCache>
                  <c:formatCode>General</c:formatCode>
                  <c:ptCount val="1"/>
                  <c:pt idx="0">
                    <c:v>1.6207490404173555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'Abstract Figure'!$E$4</c:f>
              <c:strCache>
                <c:ptCount val="1"/>
                <c:pt idx="0">
                  <c:v>Turmeric-Soymilk</c:v>
                </c:pt>
              </c:strCache>
            </c:strRef>
          </c:cat>
          <c:val>
            <c:numRef>
              <c:f>'Abstract Figure'!$E$7</c:f>
              <c:numCache>
                <c:formatCode>General</c:formatCode>
                <c:ptCount val="1"/>
                <c:pt idx="0">
                  <c:v>94.245227439024418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4F-4998-89C4-2AC425680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135919"/>
        <c:axId val="1063145039"/>
      </c:barChart>
      <c:catAx>
        <c:axId val="1063135919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63145039"/>
        <c:crosses val="autoZero"/>
        <c:auto val="1"/>
        <c:lblAlgn val="ctr"/>
        <c:lblOffset val="100"/>
        <c:noMultiLvlLbl val="0"/>
      </c:catAx>
      <c:valAx>
        <c:axId val="1063145039"/>
        <c:scaling>
          <c:orientation val="minMax"/>
          <c:max val="12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Processing Efficiency (%)</a:t>
                </a:r>
              </a:p>
            </c:rich>
          </c:tx>
          <c:layout>
            <c:manualLayout>
              <c:xMode val="edge"/>
              <c:yMode val="edge"/>
              <c:x val="2.1396377152905155E-2"/>
              <c:y val="2.453126663570399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63135919"/>
        <c:crosses val="autoZero"/>
        <c:crossBetween val="between"/>
        <c:majorUnit val="20"/>
        <c:min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'Abstract Figure'!$E$36</c:f>
              <c:strCache>
                <c:ptCount val="1"/>
                <c:pt idx="0">
                  <c:v>Two-in-one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'Abstract Figure'!$D$37:$D$38</c:f>
              <c:strCache>
                <c:ptCount val="2"/>
                <c:pt idx="0">
                  <c:v>Total Embodied Carbon (kg CO2-eq)</c:v>
                </c:pt>
                <c:pt idx="1">
                  <c:v>Total Embodied Energy (MMBtu)</c:v>
                </c:pt>
              </c:strCache>
            </c:strRef>
          </c:cat>
          <c:val>
            <c:numRef>
              <c:f>'Abstract Figure'!$E$37:$E$38</c:f>
              <c:numCache>
                <c:formatCode>General</c:formatCode>
                <c:ptCount val="2"/>
                <c:pt idx="0">
                  <c:v>21.739409558742071</c:v>
                </c:pt>
                <c:pt idx="1">
                  <c:v>10.123095468448239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58-4B2F-ADC8-63CFB2E91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6334384"/>
        <c:axId val="1216342544"/>
      </c:barChart>
      <c:catAx>
        <c:axId val="1216334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Processing Sustainability</a:t>
                </a:r>
              </a:p>
            </c:rich>
          </c:tx>
          <c:layout>
            <c:manualLayout>
              <c:xMode val="edge"/>
              <c:yMode val="edge"/>
              <c:x val="0.32576916692528091"/>
              <c:y val="0.883851869917080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16342544"/>
        <c:crosses val="autoZero"/>
        <c:auto val="1"/>
        <c:lblAlgn val="ctr"/>
        <c:lblOffset val="100"/>
        <c:noMultiLvlLbl val="0"/>
      </c:catAx>
      <c:valAx>
        <c:axId val="12163425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C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Reduced Ratio</a:t>
                </a:r>
              </a:p>
            </c:rich>
          </c:tx>
          <c:layout>
            <c:manualLayout>
              <c:xMode val="edge"/>
              <c:yMode val="edge"/>
              <c:x val="1.4321516465909829E-2"/>
              <c:y val="0.197073246299485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C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216334384"/>
        <c:crosses val="autoZero"/>
        <c:crossBetween val="between"/>
        <c:minorUnit val="2.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561124545612761"/>
          <c:y val="4.8358897525168927E-2"/>
          <c:w val="0.72637575507166197"/>
          <c:h val="0.8284507302828498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'10. LCA'!$P$5</c:f>
              <c:strCache>
                <c:ptCount val="1"/>
                <c:pt idx="0">
                  <c:v>Turmeric or curcumin powder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LCA'!$Q$5:$R$5</c:f>
              <c:numCache>
                <c:formatCode>General</c:formatCode>
                <c:ptCount val="2"/>
                <c:pt idx="0">
                  <c:v>1258.585</c:v>
                </c:pt>
                <c:pt idx="1">
                  <c:v>21755.899999999998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F-495C-A9B6-ABB56ADDD095}"/>
            </c:ext>
          </c:extLst>
        </c:ser>
        <c:ser>
          <c:idx val="1"/>
          <c:order val="1"/>
          <c:tx>
            <c:strRef>
              <c:f>'10. LCA'!$P$6</c:f>
              <c:strCache>
                <c:ptCount val="1"/>
                <c:pt idx="0">
                  <c:v>Water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LCA'!$Q$6:$R$6</c:f>
              <c:numCache>
                <c:formatCode>General</c:formatCode>
                <c:ptCount val="2"/>
                <c:pt idx="0">
                  <c:v>8.7868000000000006E-4</c:v>
                </c:pt>
                <c:pt idx="1">
                  <c:v>2.6422000000000004E-3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F-495C-A9B6-ABB56ADDD095}"/>
            </c:ext>
          </c:extLst>
        </c:ser>
        <c:ser>
          <c:idx val="2"/>
          <c:order val="2"/>
          <c:tx>
            <c:strRef>
              <c:f>'10. LCA'!$P$7</c:f>
              <c:strCache>
                <c:ptCount val="1"/>
                <c:pt idx="0">
                  <c:v>KOH Powder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LCA'!$Q$7:$R$7</c:f>
              <c:numCache>
                <c:formatCode>General</c:formatCode>
                <c:ptCount val="2"/>
                <c:pt idx="0">
                  <c:v>4.1199827999999994E-2</c:v>
                </c:pt>
                <c:pt idx="1">
                  <c:v>0.12143107199999997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F-495C-A9B6-ABB56ADDD095}"/>
            </c:ext>
          </c:extLst>
        </c:ser>
        <c:ser>
          <c:idx val="3"/>
          <c:order val="3"/>
          <c:tx>
            <c:strRef>
              <c:f>'10. LCA'!$P$8</c:f>
              <c:strCache>
                <c:ptCount val="1"/>
                <c:pt idx="0">
                  <c:v>Soymilk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LCA'!$Q$8:$R$8</c:f>
              <c:numCache>
                <c:formatCode>General</c:formatCode>
                <c:ptCount val="2"/>
                <c:pt idx="0">
                  <c:v>988</c:v>
                </c:pt>
                <c:pt idx="1">
                  <c:v>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5F-495C-A9B6-ABB56ADDD095}"/>
            </c:ext>
          </c:extLst>
        </c:ser>
        <c:ser>
          <c:idx val="4"/>
          <c:order val="4"/>
          <c:tx>
            <c:strRef>
              <c:f>'10. LCA'!$P$9</c:f>
              <c:strCache>
                <c:ptCount val="1"/>
                <c:pt idx="0">
                  <c:v>Citric Acid Powder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LCA'!$Q$9:$R$9</c:f>
              <c:numCache>
                <c:formatCode>General</c:formatCode>
                <c:ptCount val="2"/>
                <c:pt idx="0">
                  <c:v>0.17011936200000002</c:v>
                </c:pt>
                <c:pt idx="1">
                  <c:v>0.518459008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5F-495C-A9B6-ABB56ADDD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3385679"/>
        <c:axId val="443379919"/>
      </c:barChart>
      <c:catAx>
        <c:axId val="443385679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43379919"/>
        <c:crosses val="autoZero"/>
        <c:auto val="1"/>
        <c:lblAlgn val="ctr"/>
        <c:lblOffset val="100"/>
        <c:noMultiLvlLbl val="0"/>
      </c:catAx>
      <c:valAx>
        <c:axId val="443379919"/>
        <c:scaling>
          <c:orientation val="minMax"/>
          <c:max val="3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Total Embodied Energy </a:t>
                </a:r>
              </a:p>
              <a:p>
                <a:pPr>
                  <a:defRPr/>
                </a:pPr>
                <a:r>
                  <a:rPr lang="en-US" b="1">
                    <a:solidFill>
                      <a:srgbClr val="C00000"/>
                    </a:solidFill>
                  </a:rPr>
                  <a:t>(MMBtu)</a:t>
                </a:r>
              </a:p>
            </c:rich>
          </c:tx>
          <c:layout>
            <c:manualLayout>
              <c:xMode val="edge"/>
              <c:yMode val="edge"/>
              <c:x val="1.6997690743589051E-2"/>
              <c:y val="0.204021802272321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43385679"/>
        <c:crosses val="autoZero"/>
        <c:crossBetween val="between"/>
        <c:minorUnit val="250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1657096647757743"/>
          <c:y val="8.5635238072542197E-2"/>
          <c:w val="0.45841074483424155"/>
          <c:h val="0.52384876576189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48130096601063"/>
          <c:y val="4.5104597557122574E-2"/>
          <c:w val="0.70166656997598764"/>
          <c:h val="0.825360555430949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'10. LCA'!$P$19</c:f>
              <c:strCache>
                <c:ptCount val="1"/>
                <c:pt idx="0">
                  <c:v>Turmeric or curcumin powder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LCA'!$Q$19:$R$19</c:f>
              <c:numCache>
                <c:formatCode>General</c:formatCode>
                <c:ptCount val="2"/>
                <c:pt idx="0">
                  <c:v>127.14209</c:v>
                </c:pt>
                <c:pt idx="1">
                  <c:v>1040000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1-4FB3-98F6-FDB95F1AA97B}"/>
            </c:ext>
          </c:extLst>
        </c:ser>
        <c:ser>
          <c:idx val="1"/>
          <c:order val="1"/>
          <c:tx>
            <c:strRef>
              <c:f>'10. LCA'!$P$20</c:f>
              <c:strCache>
                <c:ptCount val="1"/>
                <c:pt idx="0">
                  <c:v>Water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LCA'!$Q$20:$R$20</c:f>
              <c:numCache>
                <c:formatCode>General</c:formatCode>
                <c:ptCount val="2"/>
                <c:pt idx="0">
                  <c:v>7.5087199999999993E-2</c:v>
                </c:pt>
                <c:pt idx="1">
                  <c:v>0.22578799999999999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81-4FB3-98F6-FDB95F1AA97B}"/>
            </c:ext>
          </c:extLst>
        </c:ser>
        <c:ser>
          <c:idx val="2"/>
          <c:order val="2"/>
          <c:tx>
            <c:strRef>
              <c:f>'10. LCA'!$P$21</c:f>
              <c:strCache>
                <c:ptCount val="1"/>
                <c:pt idx="0">
                  <c:v>KOH Powder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LCA'!$Q$21:$R$21</c:f>
              <c:numCache>
                <c:formatCode>General</c:formatCode>
                <c:ptCount val="2"/>
                <c:pt idx="0">
                  <c:v>2.7605518</c:v>
                </c:pt>
                <c:pt idx="1">
                  <c:v>8.1363631999999999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81-4FB3-98F6-FDB95F1AA97B}"/>
            </c:ext>
          </c:extLst>
        </c:ser>
        <c:ser>
          <c:idx val="3"/>
          <c:order val="3"/>
          <c:tx>
            <c:strRef>
              <c:f>'10. LCA'!$P$22</c:f>
              <c:strCache>
                <c:ptCount val="1"/>
                <c:pt idx="0">
                  <c:v>Soymilk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LCA'!$Q$22:$R$22</c:f>
              <c:numCache>
                <c:formatCode>General</c:formatCode>
                <c:ptCount val="2"/>
                <c:pt idx="0">
                  <c:v>50000</c:v>
                </c:pt>
                <c:pt idx="1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81-4FB3-98F6-FDB95F1AA97B}"/>
            </c:ext>
          </c:extLst>
        </c:ser>
        <c:ser>
          <c:idx val="4"/>
          <c:order val="4"/>
          <c:tx>
            <c:strRef>
              <c:f>'10. LCA'!$P$23</c:f>
              <c:strCache>
                <c:ptCount val="1"/>
                <c:pt idx="0">
                  <c:v>Citric Acid Powder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'10. LCA'!$Q$4:$R$4</c:f>
              <c:strCache>
                <c:ptCount val="2"/>
                <c:pt idx="0">
                  <c:v>Turmeric-Soymilk</c:v>
                </c:pt>
                <c:pt idx="1">
                  <c:v>Curcumin-Soymilk</c:v>
                </c:pt>
              </c:strCache>
            </c:strRef>
          </c:cat>
          <c:val>
            <c:numRef>
              <c:f>'10. LCA'!$Q$23:$R$23</c:f>
              <c:numCache>
                <c:formatCode>General</c:formatCode>
                <c:ptCount val="2"/>
                <c:pt idx="0">
                  <c:v>11.3549919</c:v>
                </c:pt>
                <c:pt idx="1">
                  <c:v>34.605689599999998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81-4FB3-98F6-FDB95F1AA9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3385679"/>
        <c:axId val="443379919"/>
      </c:barChart>
      <c:catAx>
        <c:axId val="443385679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43379919"/>
        <c:crosses val="autoZero"/>
        <c:auto val="1"/>
        <c:lblAlgn val="ctr"/>
        <c:lblOffset val="100"/>
        <c:noMultiLvlLbl val="0"/>
      </c:catAx>
      <c:valAx>
        <c:axId val="443379919"/>
        <c:scaling>
          <c:orientation val="minMax"/>
          <c:max val="14000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>
                    <a:solidFill>
                      <a:srgbClr val="C00000"/>
                    </a:solidFill>
                  </a:rPr>
                  <a:t>Total Embodied Carbon </a:t>
                </a:r>
              </a:p>
              <a:p>
                <a:pPr>
                  <a:defRPr/>
                </a:pPr>
                <a:r>
                  <a:rPr lang="en-US" b="1">
                    <a:solidFill>
                      <a:srgbClr val="C00000"/>
                    </a:solidFill>
                  </a:rPr>
                  <a:t>(kg CO2-eq) </a:t>
                </a:r>
              </a:p>
            </c:rich>
          </c:tx>
          <c:layout>
            <c:manualLayout>
              <c:xMode val="edge"/>
              <c:yMode val="edge"/>
              <c:x val="1.4751401189436851E-2"/>
              <c:y val="0.20510078877684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43385679"/>
        <c:crosses val="autoZero"/>
        <c:crossBetween val="between"/>
        <c:majorUnit val="300000"/>
        <c:minorUnit val="15000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3229499335664286"/>
          <c:y val="7.8505178181487445E-2"/>
          <c:w val="0.47188848215915474"/>
          <c:h val="0.609410190068300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94817157622291"/>
          <c:y val="4.5120263801164504E-2"/>
          <c:w val="0.82282627160825117"/>
          <c:h val="0.7867621562940518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'Size &amp; Zeta'!$Q$1</c:f>
              <c:strCache>
                <c:ptCount val="1"/>
                <c:pt idx="0">
                  <c:v>Turmeric-pH13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'Size &amp; Zeta'!$T$4:$T$73</c:f>
                <c:numCache>
                  <c:formatCode>General</c:formatCode>
                  <c:ptCount val="70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0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0</c:v>
                  </c:pt>
                  <c:pt idx="27">
                    <c:v>0</c:v>
                  </c:pt>
                  <c:pt idx="28">
                    <c:v>0</c:v>
                  </c:pt>
                  <c:pt idx="29">
                    <c:v>0</c:v>
                  </c:pt>
                  <c:pt idx="30">
                    <c:v>0</c:v>
                  </c:pt>
                  <c:pt idx="31">
                    <c:v>0</c:v>
                  </c:pt>
                  <c:pt idx="32">
                    <c:v>0</c:v>
                  </c:pt>
                  <c:pt idx="33">
                    <c:v>0</c:v>
                  </c:pt>
                  <c:pt idx="34">
                    <c:v>0</c:v>
                  </c:pt>
                  <c:pt idx="35">
                    <c:v>7.5006744488412505E-2</c:v>
                  </c:pt>
                  <c:pt idx="36">
                    <c:v>0.25248106952551896</c:v>
                  </c:pt>
                  <c:pt idx="37">
                    <c:v>0.12170886111947636</c:v>
                  </c:pt>
                  <c:pt idx="38">
                    <c:v>0.63529289504920716</c:v>
                  </c:pt>
                  <c:pt idx="39">
                    <c:v>1.2468912843548152</c:v>
                  </c:pt>
                  <c:pt idx="40">
                    <c:v>1.5282398985434176</c:v>
                  </c:pt>
                  <c:pt idx="41">
                    <c:v>1.305088598525018</c:v>
                  </c:pt>
                  <c:pt idx="42">
                    <c:v>0.68917863250393929</c:v>
                  </c:pt>
                  <c:pt idx="43">
                    <c:v>0.58456180169422634</c:v>
                  </c:pt>
                  <c:pt idx="44">
                    <c:v>1.1962570467399536</c:v>
                  </c:pt>
                  <c:pt idx="45">
                    <c:v>1.4412485255846743</c:v>
                  </c:pt>
                  <c:pt idx="46">
                    <c:v>1.1717791694150395</c:v>
                  </c:pt>
                  <c:pt idx="47">
                    <c:v>0.68823705944972191</c:v>
                  </c:pt>
                  <c:pt idx="48">
                    <c:v>0.22995346098450009</c:v>
                  </c:pt>
                  <c:pt idx="49">
                    <c:v>2.2863070659909179E-2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  <c:pt idx="53">
                    <c:v>0</c:v>
                  </c:pt>
                  <c:pt idx="54">
                    <c:v>0</c:v>
                  </c:pt>
                  <c:pt idx="55">
                    <c:v>0</c:v>
                  </c:pt>
                  <c:pt idx="56">
                    <c:v>0</c:v>
                  </c:pt>
                  <c:pt idx="57">
                    <c:v>0</c:v>
                  </c:pt>
                  <c:pt idx="58">
                    <c:v>0</c:v>
                  </c:pt>
                  <c:pt idx="59">
                    <c:v>0</c:v>
                  </c:pt>
                  <c:pt idx="60">
                    <c:v>0</c:v>
                  </c:pt>
                  <c:pt idx="61">
                    <c:v>0</c:v>
                  </c:pt>
                  <c:pt idx="62">
                    <c:v>0</c:v>
                  </c:pt>
                  <c:pt idx="63">
                    <c:v>0</c:v>
                  </c:pt>
                  <c:pt idx="64">
                    <c:v>0</c:v>
                  </c:pt>
                  <c:pt idx="65">
                    <c:v>0</c:v>
                  </c:pt>
                  <c:pt idx="66">
                    <c:v>0</c:v>
                  </c:pt>
                  <c:pt idx="67">
                    <c:v>0</c:v>
                  </c:pt>
                  <c:pt idx="68">
                    <c:v>0</c:v>
                  </c:pt>
                  <c:pt idx="69">
                    <c:v>0</c:v>
                  </c:pt>
                </c:numCache>
              </c:numRef>
            </c:plus>
            <c:minus>
              <c:numRef>
                <c:f>'Size &amp; Zeta'!$T$4:$T$73</c:f>
                <c:numCache>
                  <c:formatCode>General</c:formatCode>
                  <c:ptCount val="70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0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0</c:v>
                  </c:pt>
                  <c:pt idx="27">
                    <c:v>0</c:v>
                  </c:pt>
                  <c:pt idx="28">
                    <c:v>0</c:v>
                  </c:pt>
                  <c:pt idx="29">
                    <c:v>0</c:v>
                  </c:pt>
                  <c:pt idx="30">
                    <c:v>0</c:v>
                  </c:pt>
                  <c:pt idx="31">
                    <c:v>0</c:v>
                  </c:pt>
                  <c:pt idx="32">
                    <c:v>0</c:v>
                  </c:pt>
                  <c:pt idx="33">
                    <c:v>0</c:v>
                  </c:pt>
                  <c:pt idx="34">
                    <c:v>0</c:v>
                  </c:pt>
                  <c:pt idx="35">
                    <c:v>7.5006744488412505E-2</c:v>
                  </c:pt>
                  <c:pt idx="36">
                    <c:v>0.25248106952551896</c:v>
                  </c:pt>
                  <c:pt idx="37">
                    <c:v>0.12170886111947636</c:v>
                  </c:pt>
                  <c:pt idx="38">
                    <c:v>0.63529289504920716</c:v>
                  </c:pt>
                  <c:pt idx="39">
                    <c:v>1.2468912843548152</c:v>
                  </c:pt>
                  <c:pt idx="40">
                    <c:v>1.5282398985434176</c:v>
                  </c:pt>
                  <c:pt idx="41">
                    <c:v>1.305088598525018</c:v>
                  </c:pt>
                  <c:pt idx="42">
                    <c:v>0.68917863250393929</c:v>
                  </c:pt>
                  <c:pt idx="43">
                    <c:v>0.58456180169422634</c:v>
                  </c:pt>
                  <c:pt idx="44">
                    <c:v>1.1962570467399536</c:v>
                  </c:pt>
                  <c:pt idx="45">
                    <c:v>1.4412485255846743</c:v>
                  </c:pt>
                  <c:pt idx="46">
                    <c:v>1.1717791694150395</c:v>
                  </c:pt>
                  <c:pt idx="47">
                    <c:v>0.68823705944972191</c:v>
                  </c:pt>
                  <c:pt idx="48">
                    <c:v>0.22995346098450009</c:v>
                  </c:pt>
                  <c:pt idx="49">
                    <c:v>2.2863070659909179E-2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  <c:pt idx="53">
                    <c:v>0</c:v>
                  </c:pt>
                  <c:pt idx="54">
                    <c:v>0</c:v>
                  </c:pt>
                  <c:pt idx="55">
                    <c:v>0</c:v>
                  </c:pt>
                  <c:pt idx="56">
                    <c:v>0</c:v>
                  </c:pt>
                  <c:pt idx="57">
                    <c:v>0</c:v>
                  </c:pt>
                  <c:pt idx="58">
                    <c:v>0</c:v>
                  </c:pt>
                  <c:pt idx="59">
                    <c:v>0</c:v>
                  </c:pt>
                  <c:pt idx="60">
                    <c:v>0</c:v>
                  </c:pt>
                  <c:pt idx="61">
                    <c:v>0</c:v>
                  </c:pt>
                  <c:pt idx="62">
                    <c:v>0</c:v>
                  </c:pt>
                  <c:pt idx="63">
                    <c:v>0</c:v>
                  </c:pt>
                  <c:pt idx="64">
                    <c:v>0</c:v>
                  </c:pt>
                  <c:pt idx="65">
                    <c:v>0</c:v>
                  </c:pt>
                  <c:pt idx="66">
                    <c:v>0</c:v>
                  </c:pt>
                  <c:pt idx="67">
                    <c:v>0</c:v>
                  </c:pt>
                  <c:pt idx="68">
                    <c:v>0</c:v>
                  </c:pt>
                  <c:pt idx="69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'Size &amp; Zeta'!$Q$4:$Q$79</c:f>
              <c:numCache>
                <c:formatCode>General</c:formatCode>
                <c:ptCount val="76"/>
                <c:pt idx="0">
                  <c:v>0.3</c:v>
                </c:pt>
                <c:pt idx="1">
                  <c:v>0.34889999999999999</c:v>
                </c:pt>
                <c:pt idx="2">
                  <c:v>0.40570000000000001</c:v>
                </c:pt>
                <c:pt idx="3">
                  <c:v>0.4718</c:v>
                </c:pt>
                <c:pt idx="4">
                  <c:v>0.54869999999999997</c:v>
                </c:pt>
                <c:pt idx="5">
                  <c:v>0.6381</c:v>
                </c:pt>
                <c:pt idx="6">
                  <c:v>0.74199999999999999</c:v>
                </c:pt>
                <c:pt idx="7">
                  <c:v>0.8629</c:v>
                </c:pt>
                <c:pt idx="8">
                  <c:v>1.0029999999999999</c:v>
                </c:pt>
                <c:pt idx="9">
                  <c:v>1.167</c:v>
                </c:pt>
                <c:pt idx="10">
                  <c:v>1.357</c:v>
                </c:pt>
                <c:pt idx="11">
                  <c:v>1.5780000000000001</c:v>
                </c:pt>
                <c:pt idx="12">
                  <c:v>1.835</c:v>
                </c:pt>
                <c:pt idx="13">
                  <c:v>2.1339999999999999</c:v>
                </c:pt>
                <c:pt idx="14">
                  <c:v>2.4820000000000002</c:v>
                </c:pt>
                <c:pt idx="15">
                  <c:v>2.8860000000000001</c:v>
                </c:pt>
                <c:pt idx="16">
                  <c:v>3.3570000000000002</c:v>
                </c:pt>
                <c:pt idx="17">
                  <c:v>3.903</c:v>
                </c:pt>
                <c:pt idx="18">
                  <c:v>4.5389999999999997</c:v>
                </c:pt>
                <c:pt idx="19">
                  <c:v>5.2789999999999999</c:v>
                </c:pt>
                <c:pt idx="20">
                  <c:v>6.1390000000000002</c:v>
                </c:pt>
                <c:pt idx="21">
                  <c:v>7.1390000000000002</c:v>
                </c:pt>
                <c:pt idx="22">
                  <c:v>8.3019999999999996</c:v>
                </c:pt>
                <c:pt idx="23">
                  <c:v>9.6549999999999994</c:v>
                </c:pt>
                <c:pt idx="24">
                  <c:v>11.23</c:v>
                </c:pt>
                <c:pt idx="25">
                  <c:v>13.06</c:v>
                </c:pt>
                <c:pt idx="26">
                  <c:v>15.18</c:v>
                </c:pt>
                <c:pt idx="27">
                  <c:v>17.66</c:v>
                </c:pt>
                <c:pt idx="28">
                  <c:v>20.53</c:v>
                </c:pt>
                <c:pt idx="29">
                  <c:v>23.88</c:v>
                </c:pt>
                <c:pt idx="30">
                  <c:v>27.77</c:v>
                </c:pt>
                <c:pt idx="31">
                  <c:v>32.299999999999997</c:v>
                </c:pt>
                <c:pt idx="32">
                  <c:v>37.56</c:v>
                </c:pt>
                <c:pt idx="33">
                  <c:v>43.68</c:v>
                </c:pt>
                <c:pt idx="34">
                  <c:v>50.79</c:v>
                </c:pt>
                <c:pt idx="35">
                  <c:v>59.07</c:v>
                </c:pt>
                <c:pt idx="36">
                  <c:v>68.69</c:v>
                </c:pt>
                <c:pt idx="37">
                  <c:v>79.88</c:v>
                </c:pt>
                <c:pt idx="38">
                  <c:v>92.89</c:v>
                </c:pt>
                <c:pt idx="39">
                  <c:v>108</c:v>
                </c:pt>
                <c:pt idx="40">
                  <c:v>125.6</c:v>
                </c:pt>
                <c:pt idx="41">
                  <c:v>146.1</c:v>
                </c:pt>
                <c:pt idx="42">
                  <c:v>169.9</c:v>
                </c:pt>
                <c:pt idx="43">
                  <c:v>197.6</c:v>
                </c:pt>
                <c:pt idx="44">
                  <c:v>229.8</c:v>
                </c:pt>
                <c:pt idx="45">
                  <c:v>267.2</c:v>
                </c:pt>
                <c:pt idx="46">
                  <c:v>310.7</c:v>
                </c:pt>
                <c:pt idx="47">
                  <c:v>361.3</c:v>
                </c:pt>
                <c:pt idx="48">
                  <c:v>420.2</c:v>
                </c:pt>
                <c:pt idx="49">
                  <c:v>488.7</c:v>
                </c:pt>
                <c:pt idx="50">
                  <c:v>568.29999999999995</c:v>
                </c:pt>
                <c:pt idx="51">
                  <c:v>660.9</c:v>
                </c:pt>
                <c:pt idx="52">
                  <c:v>768.5</c:v>
                </c:pt>
                <c:pt idx="53">
                  <c:v>893.8</c:v>
                </c:pt>
                <c:pt idx="54">
                  <c:v>1039</c:v>
                </c:pt>
                <c:pt idx="55">
                  <c:v>1209</c:v>
                </c:pt>
                <c:pt idx="56">
                  <c:v>1406</c:v>
                </c:pt>
                <c:pt idx="57">
                  <c:v>1635</c:v>
                </c:pt>
                <c:pt idx="58">
                  <c:v>1901</c:v>
                </c:pt>
                <c:pt idx="59">
                  <c:v>2211</c:v>
                </c:pt>
                <c:pt idx="60">
                  <c:v>2571</c:v>
                </c:pt>
                <c:pt idx="61">
                  <c:v>2990</c:v>
                </c:pt>
                <c:pt idx="62">
                  <c:v>3477</c:v>
                </c:pt>
                <c:pt idx="63">
                  <c:v>4043</c:v>
                </c:pt>
                <c:pt idx="64">
                  <c:v>4702</c:v>
                </c:pt>
                <c:pt idx="65">
                  <c:v>5468</c:v>
                </c:pt>
                <c:pt idx="66">
                  <c:v>6358</c:v>
                </c:pt>
                <c:pt idx="67">
                  <c:v>7394</c:v>
                </c:pt>
                <c:pt idx="68">
                  <c:v>8599</c:v>
                </c:pt>
                <c:pt idx="69">
                  <c:v>10000</c:v>
                </c:pt>
              </c:numCache>
            </c:numRef>
          </c:xVal>
          <c:yVal>
            <c:numRef>
              <c:f>'Size &amp; Zeta'!$R$4:$R$79</c:f>
              <c:numCache>
                <c:formatCode>General</c:formatCode>
                <c:ptCount val="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0.140125</c:v>
                </c:pt>
                <c:pt idx="36">
                  <c:v>0.89597499999999997</c:v>
                </c:pt>
                <c:pt idx="37">
                  <c:v>3.2612499999999995</c:v>
                </c:pt>
                <c:pt idx="38">
                  <c:v>6.9474999999999989</c:v>
                </c:pt>
                <c:pt idx="39">
                  <c:v>10.971</c:v>
                </c:pt>
                <c:pt idx="40">
                  <c:v>14.1775</c:v>
                </c:pt>
                <c:pt idx="41">
                  <c:v>15.685000000000002</c:v>
                </c:pt>
                <c:pt idx="42">
                  <c:v>15.127499999999998</c:v>
                </c:pt>
                <c:pt idx="43">
                  <c:v>12.75</c:v>
                </c:pt>
                <c:pt idx="44">
                  <c:v>9.3052500000000009</c:v>
                </c:pt>
                <c:pt idx="45">
                  <c:v>5.8055000000000003</c:v>
                </c:pt>
                <c:pt idx="46">
                  <c:v>3.0967500000000001</c:v>
                </c:pt>
                <c:pt idx="47">
                  <c:v>1.367</c:v>
                </c:pt>
                <c:pt idx="48">
                  <c:v>0.44872500000000004</c:v>
                </c:pt>
                <c:pt idx="49">
                  <c:v>2.64E-2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A1-48C1-9492-AA1864F686EB}"/>
            </c:ext>
          </c:extLst>
        </c:ser>
        <c:ser>
          <c:idx val="1"/>
          <c:order val="1"/>
          <c:tx>
            <c:strRef>
              <c:f>'Size &amp; Zeta'!$M$1</c:f>
              <c:strCache>
                <c:ptCount val="1"/>
                <c:pt idx="0">
                  <c:v>Turmeric-pH7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rgbClr val="C00000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'Size &amp; Zeta'!$P$4:$P$73</c:f>
                <c:numCache>
                  <c:formatCode>General</c:formatCode>
                  <c:ptCount val="70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0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0</c:v>
                  </c:pt>
                  <c:pt idx="27">
                    <c:v>0</c:v>
                  </c:pt>
                  <c:pt idx="28">
                    <c:v>6.2570335423425688E-2</c:v>
                  </c:pt>
                  <c:pt idx="29">
                    <c:v>0.12650959202764037</c:v>
                  </c:pt>
                  <c:pt idx="30">
                    <c:v>0.16050788337337199</c:v>
                  </c:pt>
                  <c:pt idx="31">
                    <c:v>0.15577543168673141</c:v>
                  </c:pt>
                  <c:pt idx="32">
                    <c:v>0.12590248955044533</c:v>
                  </c:pt>
                  <c:pt idx="33">
                    <c:v>0.14917400232195283</c:v>
                  </c:pt>
                  <c:pt idx="34">
                    <c:v>0.25154976644791388</c:v>
                  </c:pt>
                  <c:pt idx="35">
                    <c:v>0.3631160685218297</c:v>
                  </c:pt>
                  <c:pt idx="36">
                    <c:v>0.43499748562491736</c:v>
                  </c:pt>
                  <c:pt idx="37">
                    <c:v>0.44010346794816446</c:v>
                  </c:pt>
                  <c:pt idx="38">
                    <c:v>0.37336901568689346</c:v>
                  </c:pt>
                  <c:pt idx="39">
                    <c:v>0.26226072428024738</c:v>
                  </c:pt>
                  <c:pt idx="40">
                    <c:v>0.19724667297574378</c:v>
                  </c:pt>
                  <c:pt idx="41">
                    <c:v>0.27144002560418395</c:v>
                  </c:pt>
                  <c:pt idx="42">
                    <c:v>0.38178855404529882</c:v>
                  </c:pt>
                  <c:pt idx="43">
                    <c:v>0.45298751362482359</c:v>
                  </c:pt>
                  <c:pt idx="44">
                    <c:v>0.46449441600518754</c:v>
                  </c:pt>
                  <c:pt idx="45">
                    <c:v>0.42762615097769902</c:v>
                  </c:pt>
                  <c:pt idx="46">
                    <c:v>0.36256913133911312</c:v>
                  </c:pt>
                  <c:pt idx="47">
                    <c:v>0.28428976744687839</c:v>
                  </c:pt>
                  <c:pt idx="48">
                    <c:v>0.19189411631157449</c:v>
                  </c:pt>
                  <c:pt idx="49">
                    <c:v>8.5295215281984027E-2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  <c:pt idx="53">
                    <c:v>0</c:v>
                  </c:pt>
                  <c:pt idx="54">
                    <c:v>0</c:v>
                  </c:pt>
                  <c:pt idx="55">
                    <c:v>0</c:v>
                  </c:pt>
                  <c:pt idx="56">
                    <c:v>0</c:v>
                  </c:pt>
                  <c:pt idx="57">
                    <c:v>0</c:v>
                  </c:pt>
                  <c:pt idx="58">
                    <c:v>0</c:v>
                  </c:pt>
                  <c:pt idx="59">
                    <c:v>0</c:v>
                  </c:pt>
                  <c:pt idx="60">
                    <c:v>0</c:v>
                  </c:pt>
                  <c:pt idx="61">
                    <c:v>0</c:v>
                  </c:pt>
                  <c:pt idx="62">
                    <c:v>0</c:v>
                  </c:pt>
                  <c:pt idx="63">
                    <c:v>0</c:v>
                  </c:pt>
                  <c:pt idx="64">
                    <c:v>0</c:v>
                  </c:pt>
                  <c:pt idx="65">
                    <c:v>0</c:v>
                  </c:pt>
                  <c:pt idx="66">
                    <c:v>0</c:v>
                  </c:pt>
                  <c:pt idx="67">
                    <c:v>0</c:v>
                  </c:pt>
                  <c:pt idx="68">
                    <c:v>0</c:v>
                  </c:pt>
                  <c:pt idx="69">
                    <c:v>0</c:v>
                  </c:pt>
                </c:numCache>
              </c:numRef>
            </c:plus>
            <c:minus>
              <c:numRef>
                <c:f>'Size &amp; Zeta'!$P$4:$P$73</c:f>
                <c:numCache>
                  <c:formatCode>General</c:formatCode>
                  <c:ptCount val="70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0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0</c:v>
                  </c:pt>
                  <c:pt idx="27">
                    <c:v>0</c:v>
                  </c:pt>
                  <c:pt idx="28">
                    <c:v>6.2570335423425688E-2</c:v>
                  </c:pt>
                  <c:pt idx="29">
                    <c:v>0.12650959202764037</c:v>
                  </c:pt>
                  <c:pt idx="30">
                    <c:v>0.16050788337337199</c:v>
                  </c:pt>
                  <c:pt idx="31">
                    <c:v>0.15577543168673141</c:v>
                  </c:pt>
                  <c:pt idx="32">
                    <c:v>0.12590248955044533</c:v>
                  </c:pt>
                  <c:pt idx="33">
                    <c:v>0.14917400232195283</c:v>
                  </c:pt>
                  <c:pt idx="34">
                    <c:v>0.25154976644791388</c:v>
                  </c:pt>
                  <c:pt idx="35">
                    <c:v>0.3631160685218297</c:v>
                  </c:pt>
                  <c:pt idx="36">
                    <c:v>0.43499748562491736</c:v>
                  </c:pt>
                  <c:pt idx="37">
                    <c:v>0.44010346794816446</c:v>
                  </c:pt>
                  <c:pt idx="38">
                    <c:v>0.37336901568689346</c:v>
                  </c:pt>
                  <c:pt idx="39">
                    <c:v>0.26226072428024738</c:v>
                  </c:pt>
                  <c:pt idx="40">
                    <c:v>0.19724667297574378</c:v>
                  </c:pt>
                  <c:pt idx="41">
                    <c:v>0.27144002560418395</c:v>
                  </c:pt>
                  <c:pt idx="42">
                    <c:v>0.38178855404529882</c:v>
                  </c:pt>
                  <c:pt idx="43">
                    <c:v>0.45298751362482359</c:v>
                  </c:pt>
                  <c:pt idx="44">
                    <c:v>0.46449441600518754</c:v>
                  </c:pt>
                  <c:pt idx="45">
                    <c:v>0.42762615097769902</c:v>
                  </c:pt>
                  <c:pt idx="46">
                    <c:v>0.36256913133911312</c:v>
                  </c:pt>
                  <c:pt idx="47">
                    <c:v>0.28428976744687839</c:v>
                  </c:pt>
                  <c:pt idx="48">
                    <c:v>0.19189411631157449</c:v>
                  </c:pt>
                  <c:pt idx="49">
                    <c:v>8.5295215281984027E-2</c:v>
                  </c:pt>
                  <c:pt idx="50">
                    <c:v>0</c:v>
                  </c:pt>
                  <c:pt idx="51">
                    <c:v>0</c:v>
                  </c:pt>
                  <c:pt idx="52">
                    <c:v>0</c:v>
                  </c:pt>
                  <c:pt idx="53">
                    <c:v>0</c:v>
                  </c:pt>
                  <c:pt idx="54">
                    <c:v>0</c:v>
                  </c:pt>
                  <c:pt idx="55">
                    <c:v>0</c:v>
                  </c:pt>
                  <c:pt idx="56">
                    <c:v>0</c:v>
                  </c:pt>
                  <c:pt idx="57">
                    <c:v>0</c:v>
                  </c:pt>
                  <c:pt idx="58">
                    <c:v>0</c:v>
                  </c:pt>
                  <c:pt idx="59">
                    <c:v>0</c:v>
                  </c:pt>
                  <c:pt idx="60">
                    <c:v>0</c:v>
                  </c:pt>
                  <c:pt idx="61">
                    <c:v>0</c:v>
                  </c:pt>
                  <c:pt idx="62">
                    <c:v>0</c:v>
                  </c:pt>
                  <c:pt idx="63">
                    <c:v>0</c:v>
                  </c:pt>
                  <c:pt idx="64">
                    <c:v>0</c:v>
                  </c:pt>
                  <c:pt idx="65">
                    <c:v>0</c:v>
                  </c:pt>
                  <c:pt idx="66">
                    <c:v>0</c:v>
                  </c:pt>
                  <c:pt idx="67">
                    <c:v>0</c:v>
                  </c:pt>
                  <c:pt idx="68">
                    <c:v>0</c:v>
                  </c:pt>
                  <c:pt idx="69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'Size &amp; Zeta'!$M$4:$M$73</c:f>
              <c:numCache>
                <c:formatCode>General</c:formatCode>
                <c:ptCount val="70"/>
                <c:pt idx="0">
                  <c:v>0.3</c:v>
                </c:pt>
                <c:pt idx="1">
                  <c:v>0.34889999999999999</c:v>
                </c:pt>
                <c:pt idx="2">
                  <c:v>0.40570000000000001</c:v>
                </c:pt>
                <c:pt idx="3">
                  <c:v>0.4718</c:v>
                </c:pt>
                <c:pt idx="4">
                  <c:v>0.54869999999999997</c:v>
                </c:pt>
                <c:pt idx="5">
                  <c:v>0.6381</c:v>
                </c:pt>
                <c:pt idx="6">
                  <c:v>0.74199999999999999</c:v>
                </c:pt>
                <c:pt idx="7">
                  <c:v>0.8629</c:v>
                </c:pt>
                <c:pt idx="8">
                  <c:v>1.0029999999999999</c:v>
                </c:pt>
                <c:pt idx="9">
                  <c:v>1.167</c:v>
                </c:pt>
                <c:pt idx="10">
                  <c:v>1.357</c:v>
                </c:pt>
                <c:pt idx="11">
                  <c:v>1.5780000000000001</c:v>
                </c:pt>
                <c:pt idx="12">
                  <c:v>1.835</c:v>
                </c:pt>
                <c:pt idx="13">
                  <c:v>2.1339999999999999</c:v>
                </c:pt>
                <c:pt idx="14">
                  <c:v>2.4820000000000002</c:v>
                </c:pt>
                <c:pt idx="15">
                  <c:v>2.8860000000000001</c:v>
                </c:pt>
                <c:pt idx="16">
                  <c:v>3.3570000000000002</c:v>
                </c:pt>
                <c:pt idx="17">
                  <c:v>3.903</c:v>
                </c:pt>
                <c:pt idx="18">
                  <c:v>4.5389999999999997</c:v>
                </c:pt>
                <c:pt idx="19">
                  <c:v>5.2789999999999999</c:v>
                </c:pt>
                <c:pt idx="20">
                  <c:v>6.1390000000000002</c:v>
                </c:pt>
                <c:pt idx="21">
                  <c:v>7.1390000000000002</c:v>
                </c:pt>
                <c:pt idx="22">
                  <c:v>8.3019999999999996</c:v>
                </c:pt>
                <c:pt idx="23">
                  <c:v>9.6549999999999994</c:v>
                </c:pt>
                <c:pt idx="24">
                  <c:v>11.23</c:v>
                </c:pt>
                <c:pt idx="25">
                  <c:v>13.06</c:v>
                </c:pt>
                <c:pt idx="26">
                  <c:v>15.18</c:v>
                </c:pt>
                <c:pt idx="27">
                  <c:v>17.66</c:v>
                </c:pt>
                <c:pt idx="28">
                  <c:v>20.53</c:v>
                </c:pt>
                <c:pt idx="29">
                  <c:v>23.88</c:v>
                </c:pt>
                <c:pt idx="30">
                  <c:v>27.77</c:v>
                </c:pt>
                <c:pt idx="31">
                  <c:v>32.299999999999997</c:v>
                </c:pt>
                <c:pt idx="32">
                  <c:v>37.56</c:v>
                </c:pt>
                <c:pt idx="33">
                  <c:v>43.68</c:v>
                </c:pt>
                <c:pt idx="34">
                  <c:v>50.79</c:v>
                </c:pt>
                <c:pt idx="35">
                  <c:v>59.07</c:v>
                </c:pt>
                <c:pt idx="36">
                  <c:v>68.69</c:v>
                </c:pt>
                <c:pt idx="37">
                  <c:v>79.88</c:v>
                </c:pt>
                <c:pt idx="38">
                  <c:v>92.89</c:v>
                </c:pt>
                <c:pt idx="39">
                  <c:v>108</c:v>
                </c:pt>
                <c:pt idx="40">
                  <c:v>125.6</c:v>
                </c:pt>
                <c:pt idx="41">
                  <c:v>146.1</c:v>
                </c:pt>
                <c:pt idx="42">
                  <c:v>169.9</c:v>
                </c:pt>
                <c:pt idx="43">
                  <c:v>197.6</c:v>
                </c:pt>
                <c:pt idx="44">
                  <c:v>229.8</c:v>
                </c:pt>
                <c:pt idx="45">
                  <c:v>267.2</c:v>
                </c:pt>
                <c:pt idx="46">
                  <c:v>310.7</c:v>
                </c:pt>
                <c:pt idx="47">
                  <c:v>361.3</c:v>
                </c:pt>
                <c:pt idx="48">
                  <c:v>420.2</c:v>
                </c:pt>
                <c:pt idx="49">
                  <c:v>488.7</c:v>
                </c:pt>
                <c:pt idx="50">
                  <c:v>568.29999999999995</c:v>
                </c:pt>
                <c:pt idx="51">
                  <c:v>660.9</c:v>
                </c:pt>
                <c:pt idx="52">
                  <c:v>768.5</c:v>
                </c:pt>
                <c:pt idx="53">
                  <c:v>893.8</c:v>
                </c:pt>
                <c:pt idx="54">
                  <c:v>1039</c:v>
                </c:pt>
                <c:pt idx="55">
                  <c:v>1209</c:v>
                </c:pt>
                <c:pt idx="56">
                  <c:v>1406</c:v>
                </c:pt>
                <c:pt idx="57">
                  <c:v>1635</c:v>
                </c:pt>
                <c:pt idx="58">
                  <c:v>1901</c:v>
                </c:pt>
                <c:pt idx="59">
                  <c:v>2211</c:v>
                </c:pt>
                <c:pt idx="60">
                  <c:v>2571</c:v>
                </c:pt>
                <c:pt idx="61">
                  <c:v>2990</c:v>
                </c:pt>
                <c:pt idx="62">
                  <c:v>3477</c:v>
                </c:pt>
                <c:pt idx="63">
                  <c:v>4043</c:v>
                </c:pt>
                <c:pt idx="64">
                  <c:v>4702</c:v>
                </c:pt>
                <c:pt idx="65">
                  <c:v>5468</c:v>
                </c:pt>
                <c:pt idx="66">
                  <c:v>6358</c:v>
                </c:pt>
                <c:pt idx="67">
                  <c:v>7394</c:v>
                </c:pt>
                <c:pt idx="68">
                  <c:v>8599</c:v>
                </c:pt>
                <c:pt idx="69">
                  <c:v>10000</c:v>
                </c:pt>
              </c:numCache>
            </c:numRef>
          </c:xVal>
          <c:yVal>
            <c:numRef>
              <c:f>'Size &amp; Zeta'!$N$4:$N$73</c:f>
              <c:numCache>
                <c:formatCode>General</c:formatCode>
                <c:ptCount val="7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7.2249999999999995E-2</c:v>
                </c:pt>
                <c:pt idx="29">
                  <c:v>0.24945000000000001</c:v>
                </c:pt>
                <c:pt idx="30">
                  <c:v>0.44905</c:v>
                </c:pt>
                <c:pt idx="31">
                  <c:v>0.53848750000000001</c:v>
                </c:pt>
                <c:pt idx="32">
                  <c:v>0.50865000000000005</c:v>
                </c:pt>
                <c:pt idx="33">
                  <c:v>0.51177499999999998</c:v>
                </c:pt>
                <c:pt idx="34">
                  <c:v>0.78759999999999997</c:v>
                </c:pt>
                <c:pt idx="35">
                  <c:v>1.549925</c:v>
                </c:pt>
                <c:pt idx="36">
                  <c:v>2.8955000000000002</c:v>
                </c:pt>
                <c:pt idx="37">
                  <c:v>4.7584999999999997</c:v>
                </c:pt>
                <c:pt idx="38">
                  <c:v>6.9177499999999998</c:v>
                </c:pt>
                <c:pt idx="39">
                  <c:v>9.0465</c:v>
                </c:pt>
                <c:pt idx="40">
                  <c:v>10.785</c:v>
                </c:pt>
                <c:pt idx="41">
                  <c:v>11.8225</c:v>
                </c:pt>
                <c:pt idx="42">
                  <c:v>11.96</c:v>
                </c:pt>
                <c:pt idx="43">
                  <c:v>11.145499999999998</c:v>
                </c:pt>
                <c:pt idx="44">
                  <c:v>9.5114999999999998</c:v>
                </c:pt>
                <c:pt idx="45">
                  <c:v>7.3239999999999998</c:v>
                </c:pt>
                <c:pt idx="46">
                  <c:v>4.9509999999999996</c:v>
                </c:pt>
                <c:pt idx="47">
                  <c:v>2.7872500000000002</c:v>
                </c:pt>
                <c:pt idx="48">
                  <c:v>1.1660499999999998</c:v>
                </c:pt>
                <c:pt idx="49">
                  <c:v>0.26350000000000001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A1-48C1-9492-AA1864F686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7633696"/>
        <c:axId val="93799824"/>
      </c:scatterChart>
      <c:valAx>
        <c:axId val="1087633696"/>
        <c:scaling>
          <c:logBase val="10"/>
          <c:orientation val="minMax"/>
          <c:max val="1000"/>
          <c:min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rgbClr val="C00000"/>
                    </a:solidFill>
                    <a:latin typeface="+mj-lt"/>
                    <a:ea typeface="+mn-ea"/>
                    <a:cs typeface="Helvetica" panose="020B0604020202020204" pitchFamily="34" charset="0"/>
                  </a:defRPr>
                </a:pPr>
                <a:r>
                  <a:rPr lang="en-US" sz="2000" b="1">
                    <a:solidFill>
                      <a:srgbClr val="C00000"/>
                    </a:solidFill>
                    <a:latin typeface="+mj-lt"/>
                    <a:cs typeface="Helvetica" panose="020B0604020202020204" pitchFamily="34" charset="0"/>
                  </a:rPr>
                  <a:t>Size (nm)</a:t>
                </a:r>
              </a:p>
            </c:rich>
          </c:tx>
          <c:layout>
            <c:manualLayout>
              <c:xMode val="edge"/>
              <c:yMode val="edge"/>
              <c:x val="0.45465458850229579"/>
              <c:y val="0.912422900900295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rgbClr val="C00000"/>
                  </a:solidFill>
                  <a:latin typeface="+mj-lt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93799824"/>
        <c:crosses val="autoZero"/>
        <c:crossBetween val="midCat"/>
      </c:valAx>
      <c:valAx>
        <c:axId val="93799824"/>
        <c:scaling>
          <c:orientation val="minMax"/>
          <c:max val="3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rgbClr val="C00000"/>
                    </a:solidFill>
                    <a:latin typeface="+mj-lt"/>
                    <a:ea typeface="+mn-ea"/>
                    <a:cs typeface="Helvetica" panose="020B0604020202020204" pitchFamily="34" charset="0"/>
                  </a:defRPr>
                </a:pPr>
                <a:r>
                  <a:rPr lang="en-US" sz="2000" b="1">
                    <a:solidFill>
                      <a:srgbClr val="C00000"/>
                    </a:solidFill>
                    <a:latin typeface="+mj-lt"/>
                    <a:cs typeface="Helvetica" panose="020B0604020202020204" pitchFamily="34" charset="0"/>
                  </a:rPr>
                  <a:t>Intensity</a:t>
                </a:r>
                <a:r>
                  <a:rPr lang="en-US" sz="2000" b="1" baseline="0">
                    <a:solidFill>
                      <a:srgbClr val="C00000"/>
                    </a:solidFill>
                    <a:latin typeface="+mj-lt"/>
                    <a:cs typeface="Helvetica" panose="020B0604020202020204" pitchFamily="34" charset="0"/>
                  </a:rPr>
                  <a:t> (%)</a:t>
                </a:r>
                <a:endParaRPr lang="en-US" sz="2000" b="1">
                  <a:solidFill>
                    <a:srgbClr val="C00000"/>
                  </a:solidFill>
                  <a:latin typeface="+mj-lt"/>
                  <a:cs typeface="Helvetica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264160781285386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rgbClr val="C00000"/>
                  </a:solidFill>
                  <a:latin typeface="+mj-lt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087633696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0.47153</cdr:x>
      <cdr:y>0.16944</cdr:y>
    </cdr:from>
    <cdr:to>
      <cdr:x>0.59602</cdr:x>
      <cdr:y>0.23562</cdr:y>
    </cdr:to>
    <cdr:sp macro="" textlink="">
      <cdr:nvSpPr>
        <cdr:cNvPr id="2" name="TextBox 65">
          <a:extLst xmlns:a="http://schemas.openxmlformats.org/drawingml/2006/main">
            <a:ext uri="{FF2B5EF4-FFF2-40B4-BE49-F238E27FC236}">
              <a16:creationId xmlns:a16="http://schemas.microsoft.com/office/drawing/2014/main" id="{9D6DFD18-5ABA-D152-76A8-68034187A811}"/>
            </a:ext>
          </a:extLst>
        </cdr:cNvPr>
        <cdr:cNvSpPr txBox="1"/>
      </cdr:nvSpPr>
      <cdr:spPr>
        <a:xfrm xmlns:a="http://schemas.openxmlformats.org/drawingml/2006/main">
          <a:off x="2155825" y="774700"/>
          <a:ext cx="569180" cy="30255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3.7</a:t>
          </a:r>
          <a:r>
            <a: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0.56135</cdr:x>
      <cdr:y>0.629</cdr:y>
    </cdr:from>
    <cdr:to>
      <cdr:x>0.68585</cdr:x>
      <cdr:y>0.69518</cdr:y>
    </cdr:to>
    <cdr:sp macro="" textlink="">
      <cdr:nvSpPr>
        <cdr:cNvPr id="3" name="TextBox 67">
          <a:extLst xmlns:a="http://schemas.openxmlformats.org/drawingml/2006/main">
            <a:ext uri="{FF2B5EF4-FFF2-40B4-BE49-F238E27FC236}">
              <a16:creationId xmlns:a16="http://schemas.microsoft.com/office/drawing/2014/main" id="{6E27793C-CA9C-940A-F208-916572976BD3}"/>
            </a:ext>
          </a:extLst>
        </cdr:cNvPr>
        <cdr:cNvSpPr txBox="1"/>
      </cdr:nvSpPr>
      <cdr:spPr>
        <a:xfrm xmlns:a="http://schemas.openxmlformats.org/drawingml/2006/main">
          <a:off x="2566506" y="2875804"/>
          <a:ext cx="569180" cy="30255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0.74017</cdr:x>
      <cdr:y>0.20069</cdr:y>
    </cdr:from>
    <cdr:to>
      <cdr:x>0.89007</cdr:x>
      <cdr:y>0.26687</cdr:y>
    </cdr:to>
    <cdr:sp macro="" textlink="">
      <cdr:nvSpPr>
        <cdr:cNvPr id="4" name="TextBox 6">
          <a:extLst xmlns:a="http://schemas.openxmlformats.org/drawingml/2006/main">
            <a:ext uri="{FF2B5EF4-FFF2-40B4-BE49-F238E27FC236}">
              <a16:creationId xmlns:a16="http://schemas.microsoft.com/office/drawing/2014/main" id="{0E0C9AB9-7789-DFEB-0BFE-C2446438487D}"/>
            </a:ext>
          </a:extLst>
        </cdr:cNvPr>
        <cdr:cNvSpPr txBox="1"/>
      </cdr:nvSpPr>
      <cdr:spPr>
        <a:xfrm xmlns:a="http://schemas.openxmlformats.org/drawingml/2006/main">
          <a:off x="3384059" y="917575"/>
          <a:ext cx="685339" cy="30255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2.8</a:t>
          </a:r>
          <a:r>
            <a: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0.82284</cdr:x>
      <cdr:y>0.55694</cdr:y>
    </cdr:from>
    <cdr:to>
      <cdr:x>0.93542</cdr:x>
      <cdr:y>0.62312</cdr:y>
    </cdr:to>
    <cdr:sp macro="" textlink="">
      <cdr:nvSpPr>
        <cdr:cNvPr id="5" name="TextBox 7">
          <a:extLst xmlns:a="http://schemas.openxmlformats.org/drawingml/2006/main">
            <a:ext uri="{FF2B5EF4-FFF2-40B4-BE49-F238E27FC236}">
              <a16:creationId xmlns:a16="http://schemas.microsoft.com/office/drawing/2014/main" id="{38679057-5B68-3233-8CF5-3B83A13EECAB}"/>
            </a:ext>
          </a:extLst>
        </cdr:cNvPr>
        <cdr:cNvSpPr txBox="1"/>
      </cdr:nvSpPr>
      <cdr:spPr>
        <a:xfrm xmlns:a="http://schemas.openxmlformats.org/drawingml/2006/main">
          <a:off x="3762020" y="2546350"/>
          <a:ext cx="514705" cy="30255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×</a:t>
          </a:r>
          <a:endParaRPr lang="en-US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0.68244</cdr:x>
      <cdr:y>0.10976</cdr:y>
    </cdr:from>
    <cdr:to>
      <cdr:x>0.76341</cdr:x>
      <cdr:y>0.15123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ABABA0CA-F622-31FB-D7CF-CFEBF4BC5353}"/>
            </a:ext>
          </a:extLst>
        </cdr:cNvPr>
        <cdr:cNvSpPr txBox="1"/>
      </cdr:nvSpPr>
      <cdr:spPr>
        <a:xfrm xmlns:a="http://schemas.openxmlformats.org/drawingml/2006/main">
          <a:off x="4014105" y="540203"/>
          <a:ext cx="476250" cy="2041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0.53367</cdr:x>
      <cdr:y>0.33437</cdr:y>
    </cdr:from>
    <cdr:to>
      <cdr:x>0.74881</cdr:x>
      <cdr:y>0.43113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1FD02489-BC6C-BBFE-D6DB-93A9B94EED50}"/>
            </a:ext>
          </a:extLst>
        </cdr:cNvPr>
        <cdr:cNvSpPr txBox="1"/>
      </cdr:nvSpPr>
      <cdr:spPr>
        <a:xfrm xmlns:a="http://schemas.openxmlformats.org/drawingml/2006/main">
          <a:off x="3945673" y="2046333"/>
          <a:ext cx="1590663" cy="5921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+mj-lt"/>
              <a:cs typeface="Helvetica" panose="020B0604020202020204" pitchFamily="34" charset="0"/>
            </a:rPr>
            <a:t>146.1 nm</a:t>
          </a:r>
        </a:p>
      </cdr:txBody>
    </cdr:sp>
  </cdr:relSizeAnchor>
  <cdr:relSizeAnchor xmlns:cdr="http://schemas.openxmlformats.org/drawingml/2006/chartDrawing">
    <cdr:from>
      <cdr:x>0.6144</cdr:x>
      <cdr:y>0.3885</cdr:y>
    </cdr:from>
    <cdr:to>
      <cdr:x>0.6144</cdr:x>
      <cdr:y>0.44364</cdr:y>
    </cdr:to>
    <cdr:cxnSp macro="">
      <cdr:nvCxnSpPr>
        <cdr:cNvPr id="10" name="Straight Arrow Connector 9">
          <a:extLst xmlns:a="http://schemas.openxmlformats.org/drawingml/2006/main">
            <a:ext uri="{FF2B5EF4-FFF2-40B4-BE49-F238E27FC236}">
              <a16:creationId xmlns:a16="http://schemas.microsoft.com/office/drawing/2014/main" id="{9D799B52-D065-CA90-EF79-C4EEC728EFEE}"/>
            </a:ext>
          </a:extLst>
        </cdr:cNvPr>
        <cdr:cNvCxnSpPr/>
      </cdr:nvCxnSpPr>
      <cdr:spPr>
        <a:xfrm xmlns:a="http://schemas.openxmlformats.org/drawingml/2006/main">
          <a:off x="4542567" y="2377600"/>
          <a:ext cx="0" cy="33745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0.55385</cdr:x>
      <cdr:y>0.66106</cdr:y>
    </cdr:from>
    <cdr:to>
      <cdr:x>0.76899</cdr:x>
      <cdr:y>0.75782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C49FBA6E-0E13-2BD9-979C-ADC74D5DD683}"/>
            </a:ext>
          </a:extLst>
        </cdr:cNvPr>
        <cdr:cNvSpPr txBox="1"/>
      </cdr:nvSpPr>
      <cdr:spPr>
        <a:xfrm xmlns:a="http://schemas.openxmlformats.org/drawingml/2006/main">
          <a:off x="4094843" y="4045667"/>
          <a:ext cx="1590663" cy="5921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latin typeface="+mj-lt"/>
              <a:cs typeface="Helvetica" panose="020B0604020202020204" pitchFamily="34" charset="0"/>
            </a:rPr>
            <a:t>169.9 nm</a:t>
          </a:r>
        </a:p>
      </cdr:txBody>
    </cdr:sp>
  </cdr:relSizeAnchor>
  <cdr:relSizeAnchor xmlns:cdr="http://schemas.openxmlformats.org/drawingml/2006/chartDrawing">
    <cdr:from>
      <cdr:x>0.63984</cdr:x>
      <cdr:y>0.58112</cdr:y>
    </cdr:from>
    <cdr:to>
      <cdr:x>0.63984</cdr:x>
      <cdr:y>0.65567</cdr:y>
    </cdr:to>
    <cdr:cxnSp macro="">
      <cdr:nvCxnSpPr>
        <cdr:cNvPr id="13" name="Straight Arrow Connector 12">
          <a:extLst xmlns:a="http://schemas.openxmlformats.org/drawingml/2006/main">
            <a:ext uri="{FF2B5EF4-FFF2-40B4-BE49-F238E27FC236}">
              <a16:creationId xmlns:a16="http://schemas.microsoft.com/office/drawing/2014/main" id="{83CEE215-A128-4C57-F949-0C02FD98AFDF}"/>
            </a:ext>
          </a:extLst>
        </cdr:cNvPr>
        <cdr:cNvCxnSpPr/>
      </cdr:nvCxnSpPr>
      <cdr:spPr>
        <a:xfrm xmlns:a="http://schemas.openxmlformats.org/drawingml/2006/main" flipV="1">
          <a:off x="4730676" y="3556452"/>
          <a:ext cx="0" cy="45622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C00000"/>
          </a:solidFill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0.21072</cdr:x>
      <cdr:y>0.68242</cdr:y>
    </cdr:from>
    <cdr:to>
      <cdr:x>0.42586</cdr:x>
      <cdr:y>0.77919</cdr:y>
    </cdr:to>
    <cdr:sp macro="" textlink="">
      <cdr:nvSpPr>
        <cdr:cNvPr id="14" name="TextBox 1">
          <a:extLst xmlns:a="http://schemas.openxmlformats.org/drawingml/2006/main">
            <a:ext uri="{FF2B5EF4-FFF2-40B4-BE49-F238E27FC236}">
              <a16:creationId xmlns:a16="http://schemas.microsoft.com/office/drawing/2014/main" id="{B816DCEA-47EB-D398-1773-394C053FE6BD}"/>
            </a:ext>
          </a:extLst>
        </cdr:cNvPr>
        <cdr:cNvSpPr txBox="1"/>
      </cdr:nvSpPr>
      <cdr:spPr>
        <a:xfrm xmlns:a="http://schemas.openxmlformats.org/drawingml/2006/main">
          <a:off x="1557952" y="4176397"/>
          <a:ext cx="1590663" cy="5921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latin typeface="+mj-lt"/>
              <a:cs typeface="Helvetica" panose="020B0604020202020204" pitchFamily="34" charset="0"/>
            </a:rPr>
            <a:t>32.3 nm</a:t>
          </a:r>
        </a:p>
      </cdr:txBody>
    </cdr:sp>
  </cdr:relSizeAnchor>
  <cdr:relSizeAnchor xmlns:cdr="http://schemas.openxmlformats.org/drawingml/2006/chartDrawing">
    <cdr:from>
      <cdr:x>0.29863</cdr:x>
      <cdr:y>0.74877</cdr:y>
    </cdr:from>
    <cdr:to>
      <cdr:x>0.36826</cdr:x>
      <cdr:y>0.80782</cdr:y>
    </cdr:to>
    <cdr:cxnSp macro="">
      <cdr:nvCxnSpPr>
        <cdr:cNvPr id="15" name="Straight Arrow Connector 14">
          <a:extLst xmlns:a="http://schemas.openxmlformats.org/drawingml/2006/main">
            <a:ext uri="{FF2B5EF4-FFF2-40B4-BE49-F238E27FC236}">
              <a16:creationId xmlns:a16="http://schemas.microsoft.com/office/drawing/2014/main" id="{F36CA517-6FBF-D150-6BEE-51D4DF4F07DA}"/>
            </a:ext>
          </a:extLst>
        </cdr:cNvPr>
        <cdr:cNvCxnSpPr/>
      </cdr:nvCxnSpPr>
      <cdr:spPr>
        <a:xfrm xmlns:a="http://schemas.openxmlformats.org/drawingml/2006/main">
          <a:off x="2207900" y="4582470"/>
          <a:ext cx="514823" cy="361361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C00000"/>
          </a:solidFill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0.70653</cdr:x>
      <cdr:y>0.31419</cdr:y>
    </cdr:from>
    <cdr:to>
      <cdr:x>0.73479</cdr:x>
      <cdr:y>0.6988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244A8957-DCF1-B93C-7356-BDAB68D05CF4}"/>
            </a:ext>
          </a:extLst>
        </cdr:cNvPr>
        <cdr:cNvCxnSpPr/>
      </cdr:nvCxnSpPr>
      <cdr:spPr>
        <a:xfrm xmlns:a="http://schemas.openxmlformats.org/drawingml/2006/main">
          <a:off x="5223728" y="1922844"/>
          <a:ext cx="208887" cy="2353788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C00000"/>
          </a:solidFill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0.48581</cdr:x>
      <cdr:y>0.34146</cdr:y>
    </cdr:from>
    <cdr:to>
      <cdr:x>0.56907</cdr:x>
      <cdr:y>0.54702</cdr:y>
    </cdr:to>
    <cdr:cxnSp macro="">
      <cdr:nvCxnSpPr>
        <cdr:cNvPr id="11" name="Straight Arrow Connector 10">
          <a:extLst xmlns:a="http://schemas.openxmlformats.org/drawingml/2006/main">
            <a:ext uri="{FF2B5EF4-FFF2-40B4-BE49-F238E27FC236}">
              <a16:creationId xmlns:a16="http://schemas.microsoft.com/office/drawing/2014/main" id="{03BEBACA-8DD0-983F-19E1-9F62EC0EF16B}"/>
            </a:ext>
          </a:extLst>
        </cdr:cNvPr>
        <cdr:cNvCxnSpPr/>
      </cdr:nvCxnSpPr>
      <cdr:spPr>
        <a:xfrm xmlns:a="http://schemas.openxmlformats.org/drawingml/2006/main">
          <a:off x="3591787" y="2089750"/>
          <a:ext cx="615620" cy="1257976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232A1-D306-40DD-9774-CDAFF5EF6A11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D5684-BD86-4F24-9B41-DAD406936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18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Keys of PPD approach, compared to previous PPD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1) Raw-to-end strategy: this approach can be directly used to create the end-product (such as curcumin-enhanced soymilk) from the raw turmeric material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2) Highly optimized: this approach can be optimized to minimize the chemical degradation of polyphenols in raw plant materials, for example minimizing the oxygen levels</a:t>
            </a:r>
            <a:endParaRPr/>
          </a:p>
        </p:txBody>
      </p:sp>
      <p:sp>
        <p:nvSpPr>
          <p:cNvPr id="107" name="Google Shape;10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e4785095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e4785095b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2e4785095b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E6570-8C56-051C-8952-3D4C13825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50093-7131-948C-35FC-0278FF6DF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E868-F660-5C52-B703-12F35255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07FF-46CD-F4F4-B486-1599D0B0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68ED-88EF-063D-42A1-541A10B8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4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F208-BDC1-4C0C-C984-DCCBF1FC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18047-EE65-4ED8-A52C-7E45DDA7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84195-5C80-49E9-9E70-07DBC567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B5B6A-540A-8080-1638-A8A1753EF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D13CB-F80B-99EB-1011-5A602F74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2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6DFD28-81B6-24B8-F412-E54E0E1E0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2CE5B-D5AE-080B-21D6-939E3028A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68530-6DD8-F5B5-6F98-7A8EA47D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8A508-CB5D-1A7E-92BF-FB0D6EA3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13B17-7088-EEDF-C62C-DD004CD4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20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491AE-4419-5240-8728-8B1388008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C144F8-158B-664F-9C50-FE1FC61A8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29EC5-CC27-6E41-B9B3-F708937C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67744E-4880-DE41-89E4-8A07426F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E8D632-237C-7541-BEA3-97293BC0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791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C3D31-E3F5-4F46-AEFA-AE4C1F0B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D54EE-888B-0444-A0B6-0129DBC8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1F3313-BD74-8B42-9D6B-A85A88D02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C72F6-6AD9-A34D-BC42-1A042684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81EC66-B7C4-F246-AD1E-52241FDD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398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07207-AE68-0345-8A35-4B264E5B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D0EA18-7DA4-3D46-A1FF-4CB3B6023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528D4-2B1F-5144-B97D-4F06E06C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56E609-1964-C345-9589-418AE6BE3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DBF112-9620-1446-9A06-C3805450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35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EF22C-0891-8B4B-9CF9-18B724A8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7560D-1FF6-7B49-A25A-317275D88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4F4B62-C357-EF48-8D99-7A2208B97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AB0D20-8F73-2D42-B9AC-101C2C23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28D331-86B3-0F48-8D73-492897D8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A3E0C1-7105-9846-B458-EC3D0B0D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1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C1B27-8162-E64A-88E2-482D2076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DFE2D2-9C8F-4C4B-8288-A73A14FD2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1FA9DE-AD8D-D24D-8D71-1155266E2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5730A8-8DF4-BC48-9C60-606A22EE0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B427A7-FA9D-4F40-BFCE-D038D2E5C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C5CE38A-BD7D-6643-956E-634F8E49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781D1A-C2BC-024C-9F78-8466E870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833B91-346F-0242-93EB-DB69D6B3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700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AC3AA-5CBA-8546-A2C8-81D85766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B10B19-9288-1042-A139-43E8F35D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EAED19-9413-8E4D-9C1C-BD719E6F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89A33A-090C-8544-858B-4AB55776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8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2B0A88-5E1F-1D4D-9780-589902D2C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D0D56E-7A24-0148-9439-D30E5AFC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52C297-1EB2-6047-8C1D-6B166194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783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73288-7A4B-CD4C-AD8A-7A02CD5C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2292D-20DA-4446-8DB1-782883658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76558-A383-0543-8AA0-99C3E3132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8199F3-A3DF-B246-A91D-5FA8B9C6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8CBCC9-F74D-0242-894E-DA191CD8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CADDE0-DE3F-924D-850E-4DED0782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10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7CDB-8A45-F126-0518-093F7CB4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DAB2-7058-E0AF-3C3F-EB72D705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71511-44C7-CE38-9BB7-0A8E271B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3F3B7-A552-91F4-0F28-4129449D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F500-A89D-CCD1-30FE-9D0F57A6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5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F1022-58D8-374D-8E7C-17447BF3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54C586-C4C7-F341-A2F0-69090F340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639FF-C0CF-B848-941D-24CA63138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D9D038-9FAC-5243-8763-07C2E6C9F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BC781-7E72-4B4C-8779-A5D3176E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457C1B-7318-7E45-978E-8709D32E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065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1BEFA-ACE6-A54C-88A1-40217C4B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48378C-F94C-704E-A821-E82A29AA9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DF7BEA-4C96-A947-9CA4-451DEA7B9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2C0C25-99AE-5D4F-8E77-33BE1E3F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088B5C-53D6-7449-A2D2-EC202ABA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498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28D894-91D5-FC4B-8BEF-23FAE7FAA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02868B-517D-0543-AD24-5DE9325D8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900692-CA3C-734D-9145-D202A244C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083BD8-E491-9143-A84E-EB26EBAC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B88426-D1EB-A946-894E-65FDC23E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071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301C-1B7F-AD2A-30C2-21C83D643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AC34A-D348-EF4C-1919-C1A1AED21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E0CE8-A156-7938-EF3E-4F597D63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8832B-AB00-A558-95FF-C4906EE4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D749A-D8CA-3247-C16C-907CF58B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0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07DC-D168-2731-9208-FD6927D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D70B-5365-1B6F-D912-06B1A4AB0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8ACF8-4CDA-C8B1-E480-719FF2AB6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E5F03-0331-EEDB-9103-682BAC0C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21E32-EC80-5AEF-D7E4-13CBFD90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AF6A7-5F85-4980-02A6-318EFF44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4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1760-675F-4867-5050-022BBCB0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1BA6-D107-D294-E510-3FAB2C8D4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CC7D5-BA49-DA97-8833-EBDE5BD7C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28690-F022-C9AC-1AF2-89703AC6A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72E86-3AC7-12FD-BA60-CFEEB41FE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D0A9A-8DB8-DCCE-9896-2CB76910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26BFC-2906-B186-339F-22570321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9DAB1-DFE4-31F1-E89B-C8C2860E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A994-8AED-BF4F-00F9-BA24A189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98421-D604-0425-2667-F5B1466C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E12D8-24B6-0E38-6718-14DC6E06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8B887-2F40-0FDD-6C60-DE57B8AB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64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F5F2E7-3A7E-D97D-AFA2-9B750CABB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DA09C-1F10-BF91-F49E-BE6DE931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1C8F5-C611-C8B2-F022-BE83D10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349E-18A5-B9AD-BF65-63B9D8DB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EDB5-D3A7-7248-09A6-9BB904464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D0064-5DB1-D1E7-8278-36AE405D1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4DB00-9468-DE03-23B0-0F922E8F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C031C-3D09-B169-A70E-C82E016F9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50764-971B-851C-CE2D-45FFA10F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2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0E10-6FA0-F0EE-5B99-A5F6B241E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3BA1F7-5EC8-9527-281B-EF98AB448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A6C25-C147-203E-9642-84CC5E258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05133-FDDD-56DC-BA29-D783BCFC1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E4BBC-0C70-352B-D63F-D873BDDC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53E97-B096-5FB1-969C-39D26901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0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6676D-56BF-89F4-E82F-95F8023E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1BFC6-D602-328D-0898-9BF278477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62F8D-E249-4ECE-F8AE-B6CEE9BC5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BDB258-E14E-48D9-8856-4797B551DE69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D2AD3-7F89-1726-C5D6-70E8CE178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F8AA6-B7FD-8FFC-874A-B4855B19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D2F1BD-0A3C-4D28-97FB-14E356ED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02C9D3-AF04-6F41-B3F5-9FEE971C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E13A2-2F7E-194A-8013-883B2A2B0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63934-1C9B-0C4D-9379-465C6B4C6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940CA-1466-9145-8898-4D007C275E6A}" type="datetimeFigureOut">
              <a:rPr kumimoji="1" lang="zh-CN" altLang="en-US" smtClean="0"/>
              <a:t>2024/12/20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E5B491-3415-A74A-BA4A-239361BD6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F47BF-184F-2D44-BC2A-0DBBB91BD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4C827-32B2-AF4C-9025-CD42843B98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87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chart" Target="../charts/chart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1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"/><Relationship Id="rId3" Type="http://schemas.openxmlformats.org/officeDocument/2006/relationships/image" Target="../media/image33.png"/><Relationship Id="rId7" Type="http://schemas.openxmlformats.org/officeDocument/2006/relationships/image" Target="../media/image37.t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B09EA946-B0D9-6063-C7AC-3D4FA815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706" y="749335"/>
            <a:ext cx="6303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Lipid</a:t>
            </a:r>
            <a:endParaRPr 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B474E4DC-177C-B77B-A22C-E2BB136FD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344" y="1673268"/>
            <a:ext cx="9621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Sediment</a:t>
            </a:r>
            <a:endParaRPr 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C684575E-F5D4-48ED-C672-43261B6FEEB8}"/>
              </a:ext>
            </a:extLst>
          </p:cNvPr>
          <p:cNvSpPr>
            <a:spLocks noChangeAspect="1"/>
          </p:cNvSpPr>
          <p:nvPr/>
        </p:nvSpPr>
        <p:spPr bwMode="auto">
          <a:xfrm>
            <a:off x="6518931" y="1558375"/>
            <a:ext cx="569912" cy="3349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7" y="423"/>
              </a:cxn>
              <a:cxn ang="0">
                <a:pos x="896" y="4"/>
              </a:cxn>
            </a:cxnLst>
            <a:rect l="0" t="0" r="r" b="b"/>
            <a:pathLst>
              <a:path w="896" h="424">
                <a:moveTo>
                  <a:pt x="0" y="0"/>
                </a:moveTo>
                <a:cubicBezTo>
                  <a:pt x="74" y="70"/>
                  <a:pt x="298" y="422"/>
                  <a:pt x="447" y="423"/>
                </a:cubicBezTo>
                <a:cubicBezTo>
                  <a:pt x="596" y="424"/>
                  <a:pt x="802" y="91"/>
                  <a:pt x="896" y="4"/>
                </a:cubicBezTo>
              </a:path>
            </a:pathLst>
          </a:custGeom>
          <a:solidFill>
            <a:srgbClr val="CCFFFF"/>
          </a:solidFill>
          <a:ln w="19050" cmpd="sng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95FBD68-E8D8-32EF-14DE-5395D6E0A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2581" y="1710775"/>
            <a:ext cx="573087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9F758504-FAFE-906B-F092-39355A528D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868" y="918612"/>
            <a:ext cx="554037" cy="665163"/>
          </a:xfrm>
          <a:prstGeom prst="rect">
            <a:avLst/>
          </a:prstGeom>
          <a:gradFill rotWithShape="1">
            <a:gsLst>
              <a:gs pos="0">
                <a:srgbClr val="CCFFFF">
                  <a:gamma/>
                  <a:shade val="86275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02D7F848-2D2A-29EB-96FF-0BFCBDAD15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7656" y="664612"/>
            <a:ext cx="630237" cy="444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3A87FF41-0578-1EB4-9C4F-0AF3FBD47D08}"/>
              </a:ext>
            </a:extLst>
          </p:cNvPr>
          <p:cNvSpPr>
            <a:spLocks noChangeAspect="1"/>
          </p:cNvSpPr>
          <p:nvPr/>
        </p:nvSpPr>
        <p:spPr bwMode="auto">
          <a:xfrm>
            <a:off x="6515756" y="1559962"/>
            <a:ext cx="569912" cy="3349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7" y="423"/>
              </a:cxn>
              <a:cxn ang="0">
                <a:pos x="896" y="4"/>
              </a:cxn>
            </a:cxnLst>
            <a:rect l="0" t="0" r="r" b="b"/>
            <a:pathLst>
              <a:path w="896" h="424">
                <a:moveTo>
                  <a:pt x="0" y="0"/>
                </a:moveTo>
                <a:cubicBezTo>
                  <a:pt x="74" y="70"/>
                  <a:pt x="298" y="422"/>
                  <a:pt x="447" y="423"/>
                </a:cubicBezTo>
                <a:cubicBezTo>
                  <a:pt x="596" y="424"/>
                  <a:pt x="802" y="91"/>
                  <a:pt x="896" y="4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3ABB9FF1-884E-903D-7EFC-7AC90F17D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868" y="836062"/>
            <a:ext cx="554037" cy="1222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FF99">
                  <a:gamma/>
                  <a:shade val="86275"/>
                  <a:invGamma/>
                </a:srgbClr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6D79E55B-5693-B65A-4D7B-B9B78C2CD70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517343" y="688425"/>
            <a:ext cx="0" cy="882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E7B3A32D-7DDE-C91D-CA50-24CAF60B980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084081" y="688425"/>
            <a:ext cx="0" cy="882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29">
            <a:extLst>
              <a:ext uri="{FF2B5EF4-FFF2-40B4-BE49-F238E27FC236}">
                <a16:creationId xmlns:a16="http://schemas.microsoft.com/office/drawing/2014/main" id="{6ED9A634-4222-F345-3845-A781BF5CCF1B}"/>
              </a:ext>
            </a:extLst>
          </p:cNvPr>
          <p:cNvSpPr txBox="1">
            <a:spLocks noChangeArrowheads="1"/>
          </p:cNvSpPr>
          <p:nvPr/>
        </p:nvSpPr>
        <p:spPr bwMode="auto">
          <a:xfrm rot="19087139">
            <a:off x="4351625" y="1450109"/>
            <a:ext cx="11721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Centrifuge</a:t>
            </a:r>
            <a:endParaRPr lang="en-U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31" descr="835 Titrando with Touch Control">
            <a:extLst>
              <a:ext uri="{FF2B5EF4-FFF2-40B4-BE49-F238E27FC236}">
                <a16:creationId xmlns:a16="http://schemas.microsoft.com/office/drawing/2014/main" id="{6D44F81B-D0D2-BBA3-27F8-BB02528A3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098" y="3780741"/>
            <a:ext cx="1255712" cy="1473200"/>
          </a:xfrm>
          <a:prstGeom prst="rect">
            <a:avLst/>
          </a:prstGeom>
          <a:noFill/>
        </p:spPr>
      </p:pic>
      <p:graphicFrame>
        <p:nvGraphicFramePr>
          <p:cNvPr id="14" name="Object 33">
            <a:extLst>
              <a:ext uri="{FF2B5EF4-FFF2-40B4-BE49-F238E27FC236}">
                <a16:creationId xmlns:a16="http://schemas.microsoft.com/office/drawing/2014/main" id="{32E1B06F-1D82-B2A1-3FD6-CF3F28EF6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009750"/>
              </p:ext>
            </p:extLst>
          </p:nvPr>
        </p:nvGraphicFramePr>
        <p:xfrm>
          <a:off x="6205952" y="2390732"/>
          <a:ext cx="2588958" cy="19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Box 35">
            <a:extLst>
              <a:ext uri="{FF2B5EF4-FFF2-40B4-BE49-F238E27FC236}">
                <a16:creationId xmlns:a16="http://schemas.microsoft.com/office/drawing/2014/main" id="{51D8741A-D849-DC91-0148-F9C327011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673" y="2909567"/>
            <a:ext cx="16990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881C1C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Lipid digestions</a:t>
            </a:r>
            <a:endParaRPr lang="en-US" b="1" dirty="0">
              <a:solidFill>
                <a:srgbClr val="881C1C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37">
            <a:extLst>
              <a:ext uri="{FF2B5EF4-FFF2-40B4-BE49-F238E27FC236}">
                <a16:creationId xmlns:a16="http://schemas.microsoft.com/office/drawing/2014/main" id="{6B196CE7-E8DF-AB89-E7EA-9A46FDB37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0220" y="1611690"/>
            <a:ext cx="27465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881C1C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Bioactive gastrointestinal bioavailability</a:t>
            </a:r>
            <a:endParaRPr lang="en-US" b="1" dirty="0">
              <a:solidFill>
                <a:srgbClr val="881C1C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6" name="Picture 5">
            <a:extLst>
              <a:ext uri="{FF2B5EF4-FFF2-40B4-BE49-F238E27FC236}">
                <a16:creationId xmlns:a16="http://schemas.microsoft.com/office/drawing/2014/main" id="{F02D3612-C080-BA29-CD18-AAF76014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4717" y="1996479"/>
            <a:ext cx="598653" cy="76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">
            <a:extLst>
              <a:ext uri="{FF2B5EF4-FFF2-40B4-BE49-F238E27FC236}">
                <a16:creationId xmlns:a16="http://schemas.microsoft.com/office/drawing/2014/main" id="{4A15ADEF-4FA9-D018-ED2C-AFD2E608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5720" y="1996479"/>
            <a:ext cx="598653" cy="76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">
            <a:extLst>
              <a:ext uri="{FF2B5EF4-FFF2-40B4-BE49-F238E27FC236}">
                <a16:creationId xmlns:a16="http://schemas.microsoft.com/office/drawing/2014/main" id="{DB84A8A4-3401-246C-5D9A-DE3005F8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2209" y="1996479"/>
            <a:ext cx="598653" cy="76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Freeform 9">
            <a:extLst>
              <a:ext uri="{FF2B5EF4-FFF2-40B4-BE49-F238E27FC236}">
                <a16:creationId xmlns:a16="http://schemas.microsoft.com/office/drawing/2014/main" id="{303EAAF3-E5C8-7F86-4847-4C5019C92FC8}"/>
              </a:ext>
            </a:extLst>
          </p:cNvPr>
          <p:cNvSpPr>
            <a:spLocks/>
          </p:cNvSpPr>
          <p:nvPr/>
        </p:nvSpPr>
        <p:spPr bwMode="auto">
          <a:xfrm>
            <a:off x="2035479" y="1898461"/>
            <a:ext cx="985194" cy="947327"/>
          </a:xfrm>
          <a:custGeom>
            <a:avLst/>
            <a:gdLst>
              <a:gd name="T0" fmla="*/ 0 w 1071"/>
              <a:gd name="T1" fmla="*/ 1533525 h 1112"/>
              <a:gd name="T2" fmla="*/ 131763 w 1071"/>
              <a:gd name="T3" fmla="*/ 1765300 h 1112"/>
              <a:gd name="T4" fmla="*/ 501650 w 1071"/>
              <a:gd name="T5" fmla="*/ 1736725 h 1112"/>
              <a:gd name="T6" fmla="*/ 633413 w 1071"/>
              <a:gd name="T7" fmla="*/ 1692275 h 1112"/>
              <a:gd name="T8" fmla="*/ 809625 w 1071"/>
              <a:gd name="T9" fmla="*/ 1458913 h 1112"/>
              <a:gd name="T10" fmla="*/ 1030288 w 1071"/>
              <a:gd name="T11" fmla="*/ 627063 h 1112"/>
              <a:gd name="T12" fmla="*/ 1103313 w 1071"/>
              <a:gd name="T13" fmla="*/ 407988 h 1112"/>
              <a:gd name="T14" fmla="*/ 1128713 w 1071"/>
              <a:gd name="T15" fmla="*/ 357188 h 1112"/>
              <a:gd name="T16" fmla="*/ 1162050 w 1071"/>
              <a:gd name="T17" fmla="*/ 312738 h 1112"/>
              <a:gd name="T18" fmla="*/ 1192213 w 1071"/>
              <a:gd name="T19" fmla="*/ 276225 h 1112"/>
              <a:gd name="T20" fmla="*/ 1212850 w 1071"/>
              <a:gd name="T21" fmla="*/ 231775 h 1112"/>
              <a:gd name="T22" fmla="*/ 1236663 w 1071"/>
              <a:gd name="T23" fmla="*/ 204788 h 1112"/>
              <a:gd name="T24" fmla="*/ 1355725 w 1071"/>
              <a:gd name="T25" fmla="*/ 46038 h 1112"/>
              <a:gd name="T26" fmla="*/ 1471613 w 1071"/>
              <a:gd name="T27" fmla="*/ 0 h 1112"/>
              <a:gd name="T28" fmla="*/ 1649413 w 1071"/>
              <a:gd name="T29" fmla="*/ 28575 h 1112"/>
              <a:gd name="T30" fmla="*/ 1681163 w 1071"/>
              <a:gd name="T31" fmla="*/ 122238 h 1112"/>
              <a:gd name="T32" fmla="*/ 1700213 w 1071"/>
              <a:gd name="T33" fmla="*/ 252413 h 111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71" h="1112">
                <a:moveTo>
                  <a:pt x="0" y="966"/>
                </a:moveTo>
                <a:cubicBezTo>
                  <a:pt x="11" y="971"/>
                  <a:pt x="64" y="1094"/>
                  <a:pt x="83" y="1112"/>
                </a:cubicBezTo>
                <a:cubicBezTo>
                  <a:pt x="161" y="1109"/>
                  <a:pt x="316" y="1094"/>
                  <a:pt x="316" y="1094"/>
                </a:cubicBezTo>
                <a:cubicBezTo>
                  <a:pt x="343" y="1085"/>
                  <a:pt x="370" y="1075"/>
                  <a:pt x="399" y="1066"/>
                </a:cubicBezTo>
                <a:cubicBezTo>
                  <a:pt x="431" y="1016"/>
                  <a:pt x="468" y="959"/>
                  <a:pt x="510" y="919"/>
                </a:cubicBezTo>
                <a:cubicBezTo>
                  <a:pt x="552" y="807"/>
                  <a:pt x="619" y="506"/>
                  <a:pt x="649" y="395"/>
                </a:cubicBezTo>
                <a:cubicBezTo>
                  <a:pt x="664" y="350"/>
                  <a:pt x="683" y="304"/>
                  <a:pt x="695" y="257"/>
                </a:cubicBezTo>
                <a:cubicBezTo>
                  <a:pt x="698" y="245"/>
                  <a:pt x="704" y="236"/>
                  <a:pt x="711" y="225"/>
                </a:cubicBezTo>
                <a:cubicBezTo>
                  <a:pt x="717" y="216"/>
                  <a:pt x="723" y="203"/>
                  <a:pt x="732" y="197"/>
                </a:cubicBezTo>
                <a:cubicBezTo>
                  <a:pt x="738" y="188"/>
                  <a:pt x="746" y="184"/>
                  <a:pt x="751" y="174"/>
                </a:cubicBezTo>
                <a:cubicBezTo>
                  <a:pt x="755" y="165"/>
                  <a:pt x="759" y="154"/>
                  <a:pt x="764" y="146"/>
                </a:cubicBezTo>
                <a:cubicBezTo>
                  <a:pt x="769" y="139"/>
                  <a:pt x="774" y="136"/>
                  <a:pt x="779" y="129"/>
                </a:cubicBezTo>
                <a:cubicBezTo>
                  <a:pt x="805" y="95"/>
                  <a:pt x="830" y="65"/>
                  <a:pt x="854" y="29"/>
                </a:cubicBezTo>
                <a:cubicBezTo>
                  <a:pt x="868" y="8"/>
                  <a:pt x="927" y="0"/>
                  <a:pt x="927" y="0"/>
                </a:cubicBezTo>
                <a:cubicBezTo>
                  <a:pt x="965" y="6"/>
                  <a:pt x="1003" y="5"/>
                  <a:pt x="1039" y="18"/>
                </a:cubicBezTo>
                <a:cubicBezTo>
                  <a:pt x="1050" y="22"/>
                  <a:pt x="1049" y="59"/>
                  <a:pt x="1059" y="77"/>
                </a:cubicBezTo>
                <a:cubicBezTo>
                  <a:pt x="1062" y="92"/>
                  <a:pt x="1060" y="148"/>
                  <a:pt x="1071" y="159"/>
                </a:cubicBezTo>
              </a:path>
            </a:pathLst>
          </a:custGeom>
          <a:noFill/>
          <a:ln w="25400" cap="flat" cmpd="sng">
            <a:solidFill>
              <a:srgbClr val="FFFFFF">
                <a:lumMod val="85000"/>
              </a:srgbClr>
            </a:solidFill>
            <a:prstDash val="solid"/>
            <a:round/>
            <a:headEnd/>
            <a:tailEnd type="triangle" w="lg" len="med"/>
          </a:ln>
          <a:extLst>
            <a:ext uri="{909E8E84-426E-40dd-AFC4-6F175D3DCCD1}"/>
          </a:extLst>
        </p:spPr>
        <p:txBody>
          <a:bodyPr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Freeform 10">
            <a:extLst>
              <a:ext uri="{FF2B5EF4-FFF2-40B4-BE49-F238E27FC236}">
                <a16:creationId xmlns:a16="http://schemas.microsoft.com/office/drawing/2014/main" id="{5843216A-BD90-EEC1-06F9-C7FEFE6612FA}"/>
              </a:ext>
            </a:extLst>
          </p:cNvPr>
          <p:cNvSpPr>
            <a:spLocks/>
          </p:cNvSpPr>
          <p:nvPr/>
        </p:nvSpPr>
        <p:spPr bwMode="auto">
          <a:xfrm>
            <a:off x="3000792" y="1935964"/>
            <a:ext cx="984882" cy="947790"/>
          </a:xfrm>
          <a:custGeom>
            <a:avLst/>
            <a:gdLst>
              <a:gd name="T0" fmla="*/ 0 w 1071"/>
              <a:gd name="T1" fmla="*/ 2147483646 h 1112"/>
              <a:gd name="T2" fmla="*/ 2147483646 w 1071"/>
              <a:gd name="T3" fmla="*/ 2147483646 h 1112"/>
              <a:gd name="T4" fmla="*/ 2147483646 w 1071"/>
              <a:gd name="T5" fmla="*/ 2147483646 h 1112"/>
              <a:gd name="T6" fmla="*/ 2147483646 w 1071"/>
              <a:gd name="T7" fmla="*/ 2147483646 h 1112"/>
              <a:gd name="T8" fmla="*/ 2147483646 w 1071"/>
              <a:gd name="T9" fmla="*/ 2147483646 h 1112"/>
              <a:gd name="T10" fmla="*/ 2147483646 w 1071"/>
              <a:gd name="T11" fmla="*/ 2147483646 h 1112"/>
              <a:gd name="T12" fmla="*/ 2147483646 w 1071"/>
              <a:gd name="T13" fmla="*/ 2147483646 h 1112"/>
              <a:gd name="T14" fmla="*/ 2147483646 w 1071"/>
              <a:gd name="T15" fmla="*/ 2147483646 h 1112"/>
              <a:gd name="T16" fmla="*/ 2147483646 w 1071"/>
              <a:gd name="T17" fmla="*/ 2147483646 h 1112"/>
              <a:gd name="T18" fmla="*/ 2147483646 w 1071"/>
              <a:gd name="T19" fmla="*/ 2147483646 h 1112"/>
              <a:gd name="T20" fmla="*/ 2147483646 w 1071"/>
              <a:gd name="T21" fmla="*/ 2147483646 h 1112"/>
              <a:gd name="T22" fmla="*/ 2147483646 w 1071"/>
              <a:gd name="T23" fmla="*/ 2147483646 h 1112"/>
              <a:gd name="T24" fmla="*/ 2147483646 w 1071"/>
              <a:gd name="T25" fmla="*/ 2147483646 h 1112"/>
              <a:gd name="T26" fmla="*/ 2147483646 w 1071"/>
              <a:gd name="T27" fmla="*/ 0 h 1112"/>
              <a:gd name="T28" fmla="*/ 2147483646 w 1071"/>
              <a:gd name="T29" fmla="*/ 2147483646 h 1112"/>
              <a:gd name="T30" fmla="*/ 2147483646 w 1071"/>
              <a:gd name="T31" fmla="*/ 2147483646 h 1112"/>
              <a:gd name="T32" fmla="*/ 2147483646 w 1071"/>
              <a:gd name="T33" fmla="*/ 2147483646 h 111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71" h="1112">
                <a:moveTo>
                  <a:pt x="0" y="966"/>
                </a:moveTo>
                <a:cubicBezTo>
                  <a:pt x="11" y="971"/>
                  <a:pt x="64" y="1094"/>
                  <a:pt x="83" y="1112"/>
                </a:cubicBezTo>
                <a:cubicBezTo>
                  <a:pt x="161" y="1109"/>
                  <a:pt x="316" y="1094"/>
                  <a:pt x="316" y="1094"/>
                </a:cubicBezTo>
                <a:cubicBezTo>
                  <a:pt x="343" y="1085"/>
                  <a:pt x="370" y="1075"/>
                  <a:pt x="399" y="1066"/>
                </a:cubicBezTo>
                <a:cubicBezTo>
                  <a:pt x="431" y="1016"/>
                  <a:pt x="468" y="959"/>
                  <a:pt x="510" y="919"/>
                </a:cubicBezTo>
                <a:cubicBezTo>
                  <a:pt x="552" y="807"/>
                  <a:pt x="619" y="506"/>
                  <a:pt x="649" y="395"/>
                </a:cubicBezTo>
                <a:cubicBezTo>
                  <a:pt x="664" y="350"/>
                  <a:pt x="683" y="304"/>
                  <a:pt x="695" y="257"/>
                </a:cubicBezTo>
                <a:cubicBezTo>
                  <a:pt x="698" y="245"/>
                  <a:pt x="704" y="236"/>
                  <a:pt x="711" y="225"/>
                </a:cubicBezTo>
                <a:cubicBezTo>
                  <a:pt x="717" y="216"/>
                  <a:pt x="723" y="203"/>
                  <a:pt x="732" y="197"/>
                </a:cubicBezTo>
                <a:cubicBezTo>
                  <a:pt x="738" y="188"/>
                  <a:pt x="746" y="184"/>
                  <a:pt x="751" y="174"/>
                </a:cubicBezTo>
                <a:cubicBezTo>
                  <a:pt x="755" y="165"/>
                  <a:pt x="759" y="154"/>
                  <a:pt x="764" y="146"/>
                </a:cubicBezTo>
                <a:cubicBezTo>
                  <a:pt x="769" y="139"/>
                  <a:pt x="774" y="136"/>
                  <a:pt x="779" y="129"/>
                </a:cubicBezTo>
                <a:cubicBezTo>
                  <a:pt x="805" y="95"/>
                  <a:pt x="830" y="65"/>
                  <a:pt x="854" y="29"/>
                </a:cubicBezTo>
                <a:cubicBezTo>
                  <a:pt x="868" y="8"/>
                  <a:pt x="927" y="0"/>
                  <a:pt x="927" y="0"/>
                </a:cubicBezTo>
                <a:cubicBezTo>
                  <a:pt x="965" y="6"/>
                  <a:pt x="1003" y="5"/>
                  <a:pt x="1039" y="18"/>
                </a:cubicBezTo>
                <a:cubicBezTo>
                  <a:pt x="1050" y="22"/>
                  <a:pt x="1049" y="59"/>
                  <a:pt x="1059" y="77"/>
                </a:cubicBezTo>
                <a:cubicBezTo>
                  <a:pt x="1062" y="92"/>
                  <a:pt x="1060" y="148"/>
                  <a:pt x="1071" y="159"/>
                </a:cubicBezTo>
              </a:path>
            </a:pathLst>
          </a:custGeom>
          <a:noFill/>
          <a:ln w="25400" cap="flat" cmpd="sng">
            <a:solidFill>
              <a:srgbClr val="D4D4D4"/>
            </a:solidFill>
            <a:prstDash val="solid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Text Box 77">
            <a:extLst>
              <a:ext uri="{FF2B5EF4-FFF2-40B4-BE49-F238E27FC236}">
                <a16:creationId xmlns:a16="http://schemas.microsoft.com/office/drawing/2014/main" id="{73D0EA31-89CD-7253-533E-9E009242D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328" y="2375753"/>
            <a:ext cx="639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pH 7</a:t>
            </a:r>
          </a:p>
        </p:txBody>
      </p:sp>
      <p:sp>
        <p:nvSpPr>
          <p:cNvPr id="72" name="Text Box 78">
            <a:extLst>
              <a:ext uri="{FF2B5EF4-FFF2-40B4-BE49-F238E27FC236}">
                <a16:creationId xmlns:a16="http://schemas.microsoft.com/office/drawing/2014/main" id="{70729E79-1ADC-168F-3E61-146A80EC9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422" y="2375753"/>
            <a:ext cx="639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pH 3</a:t>
            </a:r>
          </a:p>
        </p:txBody>
      </p:sp>
      <p:sp>
        <p:nvSpPr>
          <p:cNvPr id="73" name="Text Box 79">
            <a:extLst>
              <a:ext uri="{FF2B5EF4-FFF2-40B4-BE49-F238E27FC236}">
                <a16:creationId xmlns:a16="http://schemas.microsoft.com/office/drawing/2014/main" id="{8728436D-FCB2-89B2-6890-45051DCD6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48" y="2375753"/>
            <a:ext cx="639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pH 7</a:t>
            </a:r>
          </a:p>
        </p:txBody>
      </p:sp>
      <p:sp>
        <p:nvSpPr>
          <p:cNvPr id="74" name="矩形 247">
            <a:extLst>
              <a:ext uri="{FF2B5EF4-FFF2-40B4-BE49-F238E27FC236}">
                <a16:creationId xmlns:a16="http://schemas.microsoft.com/office/drawing/2014/main" id="{BA14583A-EA04-FB76-E807-AA418407E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171" y="1821327"/>
            <a:ext cx="2977180" cy="1587477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D72331E6-039D-B775-209F-77E2B1B0C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468" y="2822636"/>
            <a:ext cx="825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Mouth</a:t>
            </a:r>
          </a:p>
        </p:txBody>
      </p:sp>
      <p:sp>
        <p:nvSpPr>
          <p:cNvPr id="76" name="Text Box 74">
            <a:extLst>
              <a:ext uri="{FF2B5EF4-FFF2-40B4-BE49-F238E27FC236}">
                <a16:creationId xmlns:a16="http://schemas.microsoft.com/office/drawing/2014/main" id="{68C7144C-E7E7-14C9-2358-5DE4970D2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845" y="2822636"/>
            <a:ext cx="992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Stomach</a:t>
            </a:r>
            <a:endParaRPr kumimoji="0" lang="en-US" altLang="zh-CN" sz="18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Text Box 75">
            <a:extLst>
              <a:ext uri="{FF2B5EF4-FFF2-40B4-BE49-F238E27FC236}">
                <a16:creationId xmlns:a16="http://schemas.microsoft.com/office/drawing/2014/main" id="{E1AC2CC0-EA00-E2D4-9C9F-80FE7C593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315" y="2822636"/>
            <a:ext cx="11586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Small</a:t>
            </a:r>
            <a:r>
              <a:rPr lang="zh-CN" altLang="en-US" sz="1800" ker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intestine</a:t>
            </a:r>
          </a:p>
        </p:txBody>
      </p:sp>
      <p:sp>
        <p:nvSpPr>
          <p:cNvPr id="78" name="Text Box 72">
            <a:extLst>
              <a:ext uri="{FF2B5EF4-FFF2-40B4-BE49-F238E27FC236}">
                <a16:creationId xmlns:a16="http://schemas.microsoft.com/office/drawing/2014/main" id="{19FC6169-C08A-2B69-68A1-4DCB24B27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412" y="1371948"/>
            <a:ext cx="2774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baseline="0" noProof="0" dirty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Digestion Model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6ABDF0-1A4E-A4AE-C86B-F6926515D314}"/>
              </a:ext>
            </a:extLst>
          </p:cNvPr>
          <p:cNvSpPr/>
          <p:nvPr/>
        </p:nvSpPr>
        <p:spPr>
          <a:xfrm>
            <a:off x="1653374" y="1349679"/>
            <a:ext cx="2756267" cy="3933173"/>
          </a:xfrm>
          <a:prstGeom prst="rect">
            <a:avLst/>
          </a:prstGeom>
          <a:noFill/>
          <a:ln w="19050">
            <a:solidFill>
              <a:srgbClr val="88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B81F7F-C90E-BC38-C660-1053A079C322}"/>
              </a:ext>
            </a:extLst>
          </p:cNvPr>
          <p:cNvSpPr txBox="1"/>
          <p:nvPr/>
        </p:nvSpPr>
        <p:spPr>
          <a:xfrm>
            <a:off x="4477846" y="2739472"/>
            <a:ext cx="1525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pH-Stat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monitoring</a:t>
            </a:r>
            <a:endParaRPr lang="en-U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Arrow: Up-Down 80">
            <a:extLst>
              <a:ext uri="{FF2B5EF4-FFF2-40B4-BE49-F238E27FC236}">
                <a16:creationId xmlns:a16="http://schemas.microsoft.com/office/drawing/2014/main" id="{EA3F33D0-6E36-951D-6084-C6831139AF93}"/>
              </a:ext>
            </a:extLst>
          </p:cNvPr>
          <p:cNvSpPr/>
          <p:nvPr/>
        </p:nvSpPr>
        <p:spPr>
          <a:xfrm>
            <a:off x="2822954" y="3282138"/>
            <a:ext cx="274744" cy="489374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BC7900D-C755-95C0-0884-92109B935343}"/>
              </a:ext>
            </a:extLst>
          </p:cNvPr>
          <p:cNvGrpSpPr>
            <a:grpSpLocks noChangeAspect="1"/>
          </p:cNvGrpSpPr>
          <p:nvPr/>
        </p:nvGrpSpPr>
        <p:grpSpPr>
          <a:xfrm>
            <a:off x="8330020" y="622869"/>
            <a:ext cx="935344" cy="962648"/>
            <a:chOff x="5889856" y="1522331"/>
            <a:chExt cx="2588186" cy="266373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02E1E79-58A0-9660-1F70-3C11E0FDB62C}"/>
                </a:ext>
              </a:extLst>
            </p:cNvPr>
            <p:cNvGrpSpPr/>
            <p:nvPr/>
          </p:nvGrpSpPr>
          <p:grpSpPr>
            <a:xfrm>
              <a:off x="5889856" y="1522331"/>
              <a:ext cx="2588186" cy="2663737"/>
              <a:chOff x="5062579" y="1970812"/>
              <a:chExt cx="2588186" cy="2663737"/>
            </a:xfrm>
          </p:grpSpPr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E7A925E9-F3F6-52C6-A5A5-75C417E98A0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12991" y="2065028"/>
                <a:ext cx="39972" cy="264090"/>
              </a:xfrm>
              <a:custGeom>
                <a:avLst/>
                <a:gdLst>
                  <a:gd name="T0" fmla="*/ 22 w 28"/>
                  <a:gd name="T1" fmla="*/ 0 h 185"/>
                  <a:gd name="T2" fmla="*/ 22 w 28"/>
                  <a:gd name="T3" fmla="*/ 16 h 185"/>
                  <a:gd name="T4" fmla="*/ 27 w 28"/>
                  <a:gd name="T5" fmla="*/ 32 h 185"/>
                  <a:gd name="T6" fmla="*/ 27 w 28"/>
                  <a:gd name="T7" fmla="*/ 49 h 185"/>
                  <a:gd name="T8" fmla="*/ 27 w 28"/>
                  <a:gd name="T9" fmla="*/ 65 h 185"/>
                  <a:gd name="T10" fmla="*/ 27 w 28"/>
                  <a:gd name="T11" fmla="*/ 81 h 185"/>
                  <a:gd name="T12" fmla="*/ 22 w 28"/>
                  <a:gd name="T13" fmla="*/ 97 h 185"/>
                  <a:gd name="T14" fmla="*/ 11 w 28"/>
                  <a:gd name="T15" fmla="*/ 114 h 185"/>
                  <a:gd name="T16" fmla="*/ 11 w 28"/>
                  <a:gd name="T17" fmla="*/ 135 h 185"/>
                  <a:gd name="T18" fmla="*/ 11 w 28"/>
                  <a:gd name="T19" fmla="*/ 152 h 185"/>
                  <a:gd name="T20" fmla="*/ 11 w 28"/>
                  <a:gd name="T21" fmla="*/ 168 h 185"/>
                  <a:gd name="T22" fmla="*/ 0 w 28"/>
                  <a:gd name="T23" fmla="*/ 184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85">
                    <a:moveTo>
                      <a:pt x="22" y="0"/>
                    </a:moveTo>
                    <a:lnTo>
                      <a:pt x="22" y="16"/>
                    </a:lnTo>
                    <a:lnTo>
                      <a:pt x="27" y="32"/>
                    </a:lnTo>
                    <a:lnTo>
                      <a:pt x="27" y="49"/>
                    </a:lnTo>
                    <a:lnTo>
                      <a:pt x="27" y="65"/>
                    </a:lnTo>
                    <a:lnTo>
                      <a:pt x="27" y="81"/>
                    </a:lnTo>
                    <a:lnTo>
                      <a:pt x="22" y="97"/>
                    </a:lnTo>
                    <a:lnTo>
                      <a:pt x="11" y="114"/>
                    </a:lnTo>
                    <a:lnTo>
                      <a:pt x="11" y="135"/>
                    </a:lnTo>
                    <a:lnTo>
                      <a:pt x="11" y="152"/>
                    </a:lnTo>
                    <a:lnTo>
                      <a:pt x="11" y="168"/>
                    </a:lnTo>
                    <a:lnTo>
                      <a:pt x="0" y="184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0E3B75D0-1B0A-98B6-3228-34988FF3AF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481584" y="2057890"/>
                <a:ext cx="39972" cy="232684"/>
              </a:xfrm>
              <a:custGeom>
                <a:avLst/>
                <a:gdLst>
                  <a:gd name="T0" fmla="*/ 27 w 28"/>
                  <a:gd name="T1" fmla="*/ 0 h 163"/>
                  <a:gd name="T2" fmla="*/ 22 w 28"/>
                  <a:gd name="T3" fmla="*/ 16 h 163"/>
                  <a:gd name="T4" fmla="*/ 22 w 28"/>
                  <a:gd name="T5" fmla="*/ 32 h 163"/>
                  <a:gd name="T6" fmla="*/ 22 w 28"/>
                  <a:gd name="T7" fmla="*/ 49 h 163"/>
                  <a:gd name="T8" fmla="*/ 22 w 28"/>
                  <a:gd name="T9" fmla="*/ 65 h 163"/>
                  <a:gd name="T10" fmla="*/ 16 w 28"/>
                  <a:gd name="T11" fmla="*/ 81 h 163"/>
                  <a:gd name="T12" fmla="*/ 11 w 28"/>
                  <a:gd name="T13" fmla="*/ 97 h 163"/>
                  <a:gd name="T14" fmla="*/ 11 w 28"/>
                  <a:gd name="T15" fmla="*/ 113 h 163"/>
                  <a:gd name="T16" fmla="*/ 11 w 28"/>
                  <a:gd name="T17" fmla="*/ 130 h 163"/>
                  <a:gd name="T18" fmla="*/ 5 w 28"/>
                  <a:gd name="T19" fmla="*/ 146 h 163"/>
                  <a:gd name="T20" fmla="*/ 0 w 28"/>
                  <a:gd name="T21" fmla="*/ 16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63">
                    <a:moveTo>
                      <a:pt x="27" y="0"/>
                    </a:moveTo>
                    <a:lnTo>
                      <a:pt x="22" y="16"/>
                    </a:lnTo>
                    <a:lnTo>
                      <a:pt x="22" y="32"/>
                    </a:lnTo>
                    <a:lnTo>
                      <a:pt x="22" y="49"/>
                    </a:lnTo>
                    <a:lnTo>
                      <a:pt x="22" y="65"/>
                    </a:lnTo>
                    <a:lnTo>
                      <a:pt x="16" y="81"/>
                    </a:lnTo>
                    <a:lnTo>
                      <a:pt x="11" y="97"/>
                    </a:lnTo>
                    <a:lnTo>
                      <a:pt x="11" y="113"/>
                    </a:lnTo>
                    <a:lnTo>
                      <a:pt x="11" y="130"/>
                    </a:lnTo>
                    <a:lnTo>
                      <a:pt x="5" y="146"/>
                    </a:lnTo>
                    <a:lnTo>
                      <a:pt x="0" y="16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Freeform 35">
                <a:extLst>
                  <a:ext uri="{FF2B5EF4-FFF2-40B4-BE49-F238E27FC236}">
                    <a16:creationId xmlns:a16="http://schemas.microsoft.com/office/drawing/2014/main" id="{2F8C2E9D-8625-0B1E-7DF5-617C59FD867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28624" y="2096433"/>
                <a:ext cx="55675" cy="262662"/>
              </a:xfrm>
              <a:custGeom>
                <a:avLst/>
                <a:gdLst>
                  <a:gd name="T0" fmla="*/ 27 w 39"/>
                  <a:gd name="T1" fmla="*/ 0 h 184"/>
                  <a:gd name="T2" fmla="*/ 38 w 39"/>
                  <a:gd name="T3" fmla="*/ 32 h 184"/>
                  <a:gd name="T4" fmla="*/ 38 w 39"/>
                  <a:gd name="T5" fmla="*/ 54 h 184"/>
                  <a:gd name="T6" fmla="*/ 38 w 39"/>
                  <a:gd name="T7" fmla="*/ 70 h 184"/>
                  <a:gd name="T8" fmla="*/ 38 w 39"/>
                  <a:gd name="T9" fmla="*/ 86 h 184"/>
                  <a:gd name="T10" fmla="*/ 33 w 39"/>
                  <a:gd name="T11" fmla="*/ 102 h 184"/>
                  <a:gd name="T12" fmla="*/ 22 w 39"/>
                  <a:gd name="T13" fmla="*/ 118 h 184"/>
                  <a:gd name="T14" fmla="*/ 16 w 39"/>
                  <a:gd name="T15" fmla="*/ 135 h 184"/>
                  <a:gd name="T16" fmla="*/ 11 w 39"/>
                  <a:gd name="T17" fmla="*/ 151 h 184"/>
                  <a:gd name="T18" fmla="*/ 5 w 39"/>
                  <a:gd name="T19" fmla="*/ 167 h 184"/>
                  <a:gd name="T20" fmla="*/ 0 w 39"/>
                  <a:gd name="T21" fmla="*/ 18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184">
                    <a:moveTo>
                      <a:pt x="27" y="0"/>
                    </a:moveTo>
                    <a:lnTo>
                      <a:pt x="38" y="32"/>
                    </a:lnTo>
                    <a:lnTo>
                      <a:pt x="38" y="54"/>
                    </a:lnTo>
                    <a:lnTo>
                      <a:pt x="38" y="70"/>
                    </a:lnTo>
                    <a:lnTo>
                      <a:pt x="38" y="86"/>
                    </a:lnTo>
                    <a:lnTo>
                      <a:pt x="33" y="102"/>
                    </a:lnTo>
                    <a:lnTo>
                      <a:pt x="22" y="118"/>
                    </a:lnTo>
                    <a:lnTo>
                      <a:pt x="16" y="135"/>
                    </a:lnTo>
                    <a:lnTo>
                      <a:pt x="11" y="151"/>
                    </a:lnTo>
                    <a:lnTo>
                      <a:pt x="5" y="167"/>
                    </a:lnTo>
                    <a:lnTo>
                      <a:pt x="0" y="183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Freeform 36">
                <a:extLst>
                  <a:ext uri="{FF2B5EF4-FFF2-40B4-BE49-F238E27FC236}">
                    <a16:creationId xmlns:a16="http://schemas.microsoft.com/office/drawing/2014/main" id="{125BC2AF-F71F-8BB7-9484-94FBF684AD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82872" y="2126411"/>
                <a:ext cx="39972" cy="232684"/>
              </a:xfrm>
              <a:custGeom>
                <a:avLst/>
                <a:gdLst>
                  <a:gd name="T0" fmla="*/ 27 w 28"/>
                  <a:gd name="T1" fmla="*/ 0 h 163"/>
                  <a:gd name="T2" fmla="*/ 27 w 28"/>
                  <a:gd name="T3" fmla="*/ 16 h 163"/>
                  <a:gd name="T4" fmla="*/ 27 w 28"/>
                  <a:gd name="T5" fmla="*/ 32 h 163"/>
                  <a:gd name="T6" fmla="*/ 27 w 28"/>
                  <a:gd name="T7" fmla="*/ 49 h 163"/>
                  <a:gd name="T8" fmla="*/ 27 w 28"/>
                  <a:gd name="T9" fmla="*/ 65 h 163"/>
                  <a:gd name="T10" fmla="*/ 27 w 28"/>
                  <a:gd name="T11" fmla="*/ 81 h 163"/>
                  <a:gd name="T12" fmla="*/ 27 w 28"/>
                  <a:gd name="T13" fmla="*/ 97 h 163"/>
                  <a:gd name="T14" fmla="*/ 16 w 28"/>
                  <a:gd name="T15" fmla="*/ 113 h 163"/>
                  <a:gd name="T16" fmla="*/ 5 w 28"/>
                  <a:gd name="T17" fmla="*/ 130 h 163"/>
                  <a:gd name="T18" fmla="*/ 5 w 28"/>
                  <a:gd name="T19" fmla="*/ 146 h 163"/>
                  <a:gd name="T20" fmla="*/ 0 w 28"/>
                  <a:gd name="T21" fmla="*/ 16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63">
                    <a:moveTo>
                      <a:pt x="27" y="0"/>
                    </a:moveTo>
                    <a:lnTo>
                      <a:pt x="27" y="16"/>
                    </a:lnTo>
                    <a:lnTo>
                      <a:pt x="27" y="32"/>
                    </a:lnTo>
                    <a:lnTo>
                      <a:pt x="27" y="49"/>
                    </a:lnTo>
                    <a:lnTo>
                      <a:pt x="27" y="65"/>
                    </a:lnTo>
                    <a:lnTo>
                      <a:pt x="27" y="81"/>
                    </a:lnTo>
                    <a:lnTo>
                      <a:pt x="27" y="97"/>
                    </a:lnTo>
                    <a:lnTo>
                      <a:pt x="16" y="113"/>
                    </a:lnTo>
                    <a:lnTo>
                      <a:pt x="5" y="130"/>
                    </a:lnTo>
                    <a:lnTo>
                      <a:pt x="5" y="146"/>
                    </a:lnTo>
                    <a:lnTo>
                      <a:pt x="0" y="16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Freeform 37">
                <a:extLst>
                  <a:ext uri="{FF2B5EF4-FFF2-40B4-BE49-F238E27FC236}">
                    <a16:creationId xmlns:a16="http://schemas.microsoft.com/office/drawing/2014/main" id="{76980D3E-9FA2-B514-3152-CB22DB8D32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413061" y="2380508"/>
                <a:ext cx="62813" cy="209844"/>
              </a:xfrm>
              <a:custGeom>
                <a:avLst/>
                <a:gdLst>
                  <a:gd name="T0" fmla="*/ 0 w 44"/>
                  <a:gd name="T1" fmla="*/ 146 h 147"/>
                  <a:gd name="T2" fmla="*/ 43 w 44"/>
                  <a:gd name="T3" fmla="*/ 146 h 147"/>
                  <a:gd name="T4" fmla="*/ 43 w 44"/>
                  <a:gd name="T5" fmla="*/ 130 h 147"/>
                  <a:gd name="T6" fmla="*/ 43 w 44"/>
                  <a:gd name="T7" fmla="*/ 114 h 147"/>
                  <a:gd name="T8" fmla="*/ 38 w 44"/>
                  <a:gd name="T9" fmla="*/ 97 h 147"/>
                  <a:gd name="T10" fmla="*/ 27 w 44"/>
                  <a:gd name="T11" fmla="*/ 81 h 147"/>
                  <a:gd name="T12" fmla="*/ 27 w 44"/>
                  <a:gd name="T13" fmla="*/ 65 h 147"/>
                  <a:gd name="T14" fmla="*/ 27 w 44"/>
                  <a:gd name="T15" fmla="*/ 49 h 147"/>
                  <a:gd name="T16" fmla="*/ 27 w 44"/>
                  <a:gd name="T17" fmla="*/ 32 h 147"/>
                  <a:gd name="T18" fmla="*/ 27 w 44"/>
                  <a:gd name="T19" fmla="*/ 16 h 147"/>
                  <a:gd name="T20" fmla="*/ 38 w 44"/>
                  <a:gd name="T21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47">
                    <a:moveTo>
                      <a:pt x="0" y="146"/>
                    </a:moveTo>
                    <a:lnTo>
                      <a:pt x="43" y="146"/>
                    </a:lnTo>
                    <a:lnTo>
                      <a:pt x="43" y="130"/>
                    </a:lnTo>
                    <a:lnTo>
                      <a:pt x="43" y="114"/>
                    </a:lnTo>
                    <a:lnTo>
                      <a:pt x="38" y="97"/>
                    </a:lnTo>
                    <a:lnTo>
                      <a:pt x="27" y="81"/>
                    </a:lnTo>
                    <a:lnTo>
                      <a:pt x="27" y="65"/>
                    </a:lnTo>
                    <a:lnTo>
                      <a:pt x="27" y="49"/>
                    </a:lnTo>
                    <a:lnTo>
                      <a:pt x="27" y="32"/>
                    </a:lnTo>
                    <a:lnTo>
                      <a:pt x="27" y="16"/>
                    </a:lnTo>
                    <a:lnTo>
                      <a:pt x="38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4629A04-D057-C1BF-A07E-74286B936F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481584" y="2389073"/>
                <a:ext cx="22841" cy="201279"/>
              </a:xfrm>
              <a:custGeom>
                <a:avLst/>
                <a:gdLst>
                  <a:gd name="T0" fmla="*/ 15 w 16"/>
                  <a:gd name="T1" fmla="*/ 140 h 141"/>
                  <a:gd name="T2" fmla="*/ 15 w 16"/>
                  <a:gd name="T3" fmla="*/ 124 h 141"/>
                  <a:gd name="T4" fmla="*/ 15 w 16"/>
                  <a:gd name="T5" fmla="*/ 109 h 141"/>
                  <a:gd name="T6" fmla="*/ 15 w 16"/>
                  <a:gd name="T7" fmla="*/ 93 h 141"/>
                  <a:gd name="T8" fmla="*/ 15 w 16"/>
                  <a:gd name="T9" fmla="*/ 78 h 141"/>
                  <a:gd name="T10" fmla="*/ 15 w 16"/>
                  <a:gd name="T11" fmla="*/ 62 h 141"/>
                  <a:gd name="T12" fmla="*/ 15 w 16"/>
                  <a:gd name="T13" fmla="*/ 47 h 141"/>
                  <a:gd name="T14" fmla="*/ 8 w 16"/>
                  <a:gd name="T15" fmla="*/ 31 h 141"/>
                  <a:gd name="T16" fmla="*/ 0 w 16"/>
                  <a:gd name="T17" fmla="*/ 16 h 141"/>
                  <a:gd name="T18" fmla="*/ 0 w 16"/>
                  <a:gd name="T1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1">
                    <a:moveTo>
                      <a:pt x="15" y="140"/>
                    </a:moveTo>
                    <a:lnTo>
                      <a:pt x="15" y="124"/>
                    </a:lnTo>
                    <a:lnTo>
                      <a:pt x="15" y="109"/>
                    </a:lnTo>
                    <a:lnTo>
                      <a:pt x="15" y="93"/>
                    </a:lnTo>
                    <a:lnTo>
                      <a:pt x="15" y="78"/>
                    </a:lnTo>
                    <a:lnTo>
                      <a:pt x="15" y="62"/>
                    </a:lnTo>
                    <a:lnTo>
                      <a:pt x="15" y="47"/>
                    </a:lnTo>
                    <a:lnTo>
                      <a:pt x="8" y="31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C2B98D5B-5AAA-4158-2BEA-AB4D0381B4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15286" y="3305536"/>
                <a:ext cx="271238" cy="32833"/>
              </a:xfrm>
              <a:custGeom>
                <a:avLst/>
                <a:gdLst>
                  <a:gd name="T0" fmla="*/ 189 w 190"/>
                  <a:gd name="T1" fmla="*/ 11 h 23"/>
                  <a:gd name="T2" fmla="*/ 151 w 190"/>
                  <a:gd name="T3" fmla="*/ 6 h 23"/>
                  <a:gd name="T4" fmla="*/ 135 w 190"/>
                  <a:gd name="T5" fmla="*/ 0 h 23"/>
                  <a:gd name="T6" fmla="*/ 92 w 190"/>
                  <a:gd name="T7" fmla="*/ 0 h 23"/>
                  <a:gd name="T8" fmla="*/ 70 w 190"/>
                  <a:gd name="T9" fmla="*/ 11 h 23"/>
                  <a:gd name="T10" fmla="*/ 54 w 190"/>
                  <a:gd name="T11" fmla="*/ 22 h 23"/>
                  <a:gd name="T12" fmla="*/ 38 w 190"/>
                  <a:gd name="T13" fmla="*/ 22 h 23"/>
                  <a:gd name="T14" fmla="*/ 22 w 190"/>
                  <a:gd name="T15" fmla="*/ 22 h 23"/>
                  <a:gd name="T16" fmla="*/ 0 w 190"/>
                  <a:gd name="T17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3">
                    <a:moveTo>
                      <a:pt x="189" y="11"/>
                    </a:moveTo>
                    <a:lnTo>
                      <a:pt x="151" y="6"/>
                    </a:lnTo>
                    <a:lnTo>
                      <a:pt x="135" y="0"/>
                    </a:lnTo>
                    <a:lnTo>
                      <a:pt x="92" y="0"/>
                    </a:lnTo>
                    <a:lnTo>
                      <a:pt x="70" y="11"/>
                    </a:lnTo>
                    <a:lnTo>
                      <a:pt x="54" y="22"/>
                    </a:lnTo>
                    <a:lnTo>
                      <a:pt x="38" y="22"/>
                    </a:lnTo>
                    <a:lnTo>
                      <a:pt x="22" y="22"/>
                    </a:lnTo>
                    <a:lnTo>
                      <a:pt x="0" y="2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650BE06F-CE5A-CF7E-A1F6-A2981BD82C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45265" y="3321238"/>
                <a:ext cx="241259" cy="71376"/>
              </a:xfrm>
              <a:custGeom>
                <a:avLst/>
                <a:gdLst>
                  <a:gd name="T0" fmla="*/ 168 w 169"/>
                  <a:gd name="T1" fmla="*/ 0 h 50"/>
                  <a:gd name="T2" fmla="*/ 163 w 169"/>
                  <a:gd name="T3" fmla="*/ 16 h 50"/>
                  <a:gd name="T4" fmla="*/ 130 w 169"/>
                  <a:gd name="T5" fmla="*/ 16 h 50"/>
                  <a:gd name="T6" fmla="*/ 76 w 169"/>
                  <a:gd name="T7" fmla="*/ 22 h 50"/>
                  <a:gd name="T8" fmla="*/ 43 w 169"/>
                  <a:gd name="T9" fmla="*/ 22 h 50"/>
                  <a:gd name="T10" fmla="*/ 33 w 169"/>
                  <a:gd name="T11" fmla="*/ 38 h 50"/>
                  <a:gd name="T12" fmla="*/ 16 w 169"/>
                  <a:gd name="T13" fmla="*/ 49 h 50"/>
                  <a:gd name="T14" fmla="*/ 0 w 169"/>
                  <a:gd name="T15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9" h="50">
                    <a:moveTo>
                      <a:pt x="168" y="0"/>
                    </a:moveTo>
                    <a:lnTo>
                      <a:pt x="163" y="16"/>
                    </a:lnTo>
                    <a:lnTo>
                      <a:pt x="130" y="16"/>
                    </a:lnTo>
                    <a:lnTo>
                      <a:pt x="76" y="22"/>
                    </a:lnTo>
                    <a:lnTo>
                      <a:pt x="43" y="22"/>
                    </a:lnTo>
                    <a:lnTo>
                      <a:pt x="33" y="38"/>
                    </a:lnTo>
                    <a:lnTo>
                      <a:pt x="16" y="49"/>
                    </a:lnTo>
                    <a:lnTo>
                      <a:pt x="0" y="49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Freeform 41">
                <a:extLst>
                  <a:ext uri="{FF2B5EF4-FFF2-40B4-BE49-F238E27FC236}">
                    <a16:creationId xmlns:a16="http://schemas.microsoft.com/office/drawing/2014/main" id="{2BB1988A-197D-63C3-4D9A-C9AA915744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15286" y="3182770"/>
                <a:ext cx="278376" cy="32833"/>
              </a:xfrm>
              <a:custGeom>
                <a:avLst/>
                <a:gdLst>
                  <a:gd name="T0" fmla="*/ 194 w 195"/>
                  <a:gd name="T1" fmla="*/ 0 h 23"/>
                  <a:gd name="T2" fmla="*/ 178 w 195"/>
                  <a:gd name="T3" fmla="*/ 6 h 23"/>
                  <a:gd name="T4" fmla="*/ 162 w 195"/>
                  <a:gd name="T5" fmla="*/ 11 h 23"/>
                  <a:gd name="T6" fmla="*/ 146 w 195"/>
                  <a:gd name="T7" fmla="*/ 17 h 23"/>
                  <a:gd name="T8" fmla="*/ 129 w 195"/>
                  <a:gd name="T9" fmla="*/ 17 h 23"/>
                  <a:gd name="T10" fmla="*/ 113 w 195"/>
                  <a:gd name="T11" fmla="*/ 11 h 23"/>
                  <a:gd name="T12" fmla="*/ 70 w 195"/>
                  <a:gd name="T13" fmla="*/ 11 h 23"/>
                  <a:gd name="T14" fmla="*/ 32 w 195"/>
                  <a:gd name="T15" fmla="*/ 11 h 23"/>
                  <a:gd name="T16" fmla="*/ 16 w 195"/>
                  <a:gd name="T17" fmla="*/ 11 h 23"/>
                  <a:gd name="T18" fmla="*/ 0 w 195"/>
                  <a:gd name="T1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5" h="23">
                    <a:moveTo>
                      <a:pt x="194" y="0"/>
                    </a:moveTo>
                    <a:lnTo>
                      <a:pt x="178" y="6"/>
                    </a:lnTo>
                    <a:lnTo>
                      <a:pt x="162" y="11"/>
                    </a:lnTo>
                    <a:lnTo>
                      <a:pt x="146" y="17"/>
                    </a:lnTo>
                    <a:lnTo>
                      <a:pt x="129" y="17"/>
                    </a:lnTo>
                    <a:lnTo>
                      <a:pt x="113" y="11"/>
                    </a:lnTo>
                    <a:lnTo>
                      <a:pt x="70" y="11"/>
                    </a:lnTo>
                    <a:lnTo>
                      <a:pt x="32" y="11"/>
                    </a:lnTo>
                    <a:lnTo>
                      <a:pt x="16" y="11"/>
                    </a:lnTo>
                    <a:lnTo>
                      <a:pt x="0" y="2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Freeform 42">
                <a:extLst>
                  <a:ext uri="{FF2B5EF4-FFF2-40B4-BE49-F238E27FC236}">
                    <a16:creationId xmlns:a16="http://schemas.microsoft.com/office/drawing/2014/main" id="{F356D4B8-D775-8981-DEC4-D42E69D134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22424" y="3159929"/>
                <a:ext cx="239832" cy="24268"/>
              </a:xfrm>
              <a:custGeom>
                <a:avLst/>
                <a:gdLst>
                  <a:gd name="T0" fmla="*/ 167 w 168"/>
                  <a:gd name="T1" fmla="*/ 11 h 17"/>
                  <a:gd name="T2" fmla="*/ 151 w 168"/>
                  <a:gd name="T3" fmla="*/ 5 h 17"/>
                  <a:gd name="T4" fmla="*/ 119 w 168"/>
                  <a:gd name="T5" fmla="*/ 0 h 17"/>
                  <a:gd name="T6" fmla="*/ 86 w 168"/>
                  <a:gd name="T7" fmla="*/ 0 h 17"/>
                  <a:gd name="T8" fmla="*/ 70 w 168"/>
                  <a:gd name="T9" fmla="*/ 0 h 17"/>
                  <a:gd name="T10" fmla="*/ 27 w 168"/>
                  <a:gd name="T11" fmla="*/ 0 h 17"/>
                  <a:gd name="T12" fmla="*/ 11 w 168"/>
                  <a:gd name="T13" fmla="*/ 0 h 17"/>
                  <a:gd name="T14" fmla="*/ 0 w 168"/>
                  <a:gd name="T1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17">
                    <a:moveTo>
                      <a:pt x="167" y="11"/>
                    </a:moveTo>
                    <a:lnTo>
                      <a:pt x="151" y="5"/>
                    </a:lnTo>
                    <a:lnTo>
                      <a:pt x="119" y="0"/>
                    </a:lnTo>
                    <a:lnTo>
                      <a:pt x="86" y="0"/>
                    </a:lnTo>
                    <a:lnTo>
                      <a:pt x="70" y="0"/>
                    </a:lnTo>
                    <a:lnTo>
                      <a:pt x="27" y="0"/>
                    </a:lnTo>
                    <a:lnTo>
                      <a:pt x="11" y="0"/>
                    </a:lnTo>
                    <a:lnTo>
                      <a:pt x="0" y="16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Freeform 43">
                <a:extLst>
                  <a:ext uri="{FF2B5EF4-FFF2-40B4-BE49-F238E27FC236}">
                    <a16:creationId xmlns:a16="http://schemas.microsoft.com/office/drawing/2014/main" id="{6260665E-51DA-7076-7220-7F8801B562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29562" y="2982918"/>
                <a:ext cx="194150" cy="108491"/>
              </a:xfrm>
              <a:custGeom>
                <a:avLst/>
                <a:gdLst>
                  <a:gd name="T0" fmla="*/ 135 w 136"/>
                  <a:gd name="T1" fmla="*/ 0 h 76"/>
                  <a:gd name="T2" fmla="*/ 119 w 136"/>
                  <a:gd name="T3" fmla="*/ 5 h 76"/>
                  <a:gd name="T4" fmla="*/ 108 w 136"/>
                  <a:gd name="T5" fmla="*/ 27 h 76"/>
                  <a:gd name="T6" fmla="*/ 92 w 136"/>
                  <a:gd name="T7" fmla="*/ 38 h 76"/>
                  <a:gd name="T8" fmla="*/ 76 w 136"/>
                  <a:gd name="T9" fmla="*/ 48 h 76"/>
                  <a:gd name="T10" fmla="*/ 59 w 136"/>
                  <a:gd name="T11" fmla="*/ 59 h 76"/>
                  <a:gd name="T12" fmla="*/ 16 w 136"/>
                  <a:gd name="T13" fmla="*/ 70 h 76"/>
                  <a:gd name="T14" fmla="*/ 0 w 136"/>
                  <a:gd name="T15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76">
                    <a:moveTo>
                      <a:pt x="135" y="0"/>
                    </a:moveTo>
                    <a:lnTo>
                      <a:pt x="119" y="5"/>
                    </a:lnTo>
                    <a:lnTo>
                      <a:pt x="108" y="27"/>
                    </a:lnTo>
                    <a:lnTo>
                      <a:pt x="92" y="38"/>
                    </a:lnTo>
                    <a:lnTo>
                      <a:pt x="76" y="48"/>
                    </a:lnTo>
                    <a:lnTo>
                      <a:pt x="59" y="59"/>
                    </a:lnTo>
                    <a:lnTo>
                      <a:pt x="16" y="70"/>
                    </a:lnTo>
                    <a:lnTo>
                      <a:pt x="0" y="7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Freeform 44">
                <a:extLst>
                  <a:ext uri="{FF2B5EF4-FFF2-40B4-BE49-F238E27FC236}">
                    <a16:creationId xmlns:a16="http://schemas.microsoft.com/office/drawing/2014/main" id="{F9D6DCAF-93E3-F056-5A19-6B47193F11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45265" y="3012896"/>
                <a:ext cx="187012" cy="109918"/>
              </a:xfrm>
              <a:custGeom>
                <a:avLst/>
                <a:gdLst>
                  <a:gd name="T0" fmla="*/ 130 w 131"/>
                  <a:gd name="T1" fmla="*/ 0 h 77"/>
                  <a:gd name="T2" fmla="*/ 114 w 131"/>
                  <a:gd name="T3" fmla="*/ 11 h 77"/>
                  <a:gd name="T4" fmla="*/ 98 w 131"/>
                  <a:gd name="T5" fmla="*/ 16 h 77"/>
                  <a:gd name="T6" fmla="*/ 87 w 131"/>
                  <a:gd name="T7" fmla="*/ 33 h 77"/>
                  <a:gd name="T8" fmla="*/ 81 w 131"/>
                  <a:gd name="T9" fmla="*/ 49 h 77"/>
                  <a:gd name="T10" fmla="*/ 65 w 131"/>
                  <a:gd name="T11" fmla="*/ 54 h 77"/>
                  <a:gd name="T12" fmla="*/ 49 w 131"/>
                  <a:gd name="T13" fmla="*/ 65 h 77"/>
                  <a:gd name="T14" fmla="*/ 33 w 131"/>
                  <a:gd name="T15" fmla="*/ 76 h 77"/>
                  <a:gd name="T16" fmla="*/ 16 w 131"/>
                  <a:gd name="T17" fmla="*/ 76 h 77"/>
                  <a:gd name="T18" fmla="*/ 0 w 131"/>
                  <a:gd name="T19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7">
                    <a:moveTo>
                      <a:pt x="130" y="0"/>
                    </a:moveTo>
                    <a:lnTo>
                      <a:pt x="114" y="11"/>
                    </a:lnTo>
                    <a:lnTo>
                      <a:pt x="98" y="16"/>
                    </a:lnTo>
                    <a:lnTo>
                      <a:pt x="87" y="33"/>
                    </a:lnTo>
                    <a:lnTo>
                      <a:pt x="81" y="49"/>
                    </a:lnTo>
                    <a:lnTo>
                      <a:pt x="65" y="54"/>
                    </a:lnTo>
                    <a:lnTo>
                      <a:pt x="49" y="65"/>
                    </a:lnTo>
                    <a:lnTo>
                      <a:pt x="33" y="76"/>
                    </a:lnTo>
                    <a:lnTo>
                      <a:pt x="16" y="76"/>
                    </a:lnTo>
                    <a:lnTo>
                      <a:pt x="0" y="76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Freeform 45">
                <a:extLst>
                  <a:ext uri="{FF2B5EF4-FFF2-40B4-BE49-F238E27FC236}">
                    <a16:creationId xmlns:a16="http://schemas.microsoft.com/office/drawing/2014/main" id="{E1939AC7-3C31-C6DF-0FBF-69473F3B9E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59961" y="2543244"/>
                <a:ext cx="85654" cy="209844"/>
              </a:xfrm>
              <a:custGeom>
                <a:avLst/>
                <a:gdLst>
                  <a:gd name="T0" fmla="*/ 0 w 60"/>
                  <a:gd name="T1" fmla="*/ 146 h 147"/>
                  <a:gd name="T2" fmla="*/ 0 w 60"/>
                  <a:gd name="T3" fmla="*/ 124 h 147"/>
                  <a:gd name="T4" fmla="*/ 12 w 60"/>
                  <a:gd name="T5" fmla="*/ 102 h 147"/>
                  <a:gd name="T6" fmla="*/ 18 w 60"/>
                  <a:gd name="T7" fmla="*/ 80 h 147"/>
                  <a:gd name="T8" fmla="*/ 35 w 60"/>
                  <a:gd name="T9" fmla="*/ 66 h 147"/>
                  <a:gd name="T10" fmla="*/ 47 w 60"/>
                  <a:gd name="T11" fmla="*/ 44 h 147"/>
                  <a:gd name="T12" fmla="*/ 47 w 60"/>
                  <a:gd name="T13" fmla="*/ 22 h 147"/>
                  <a:gd name="T14" fmla="*/ 59 w 60"/>
                  <a:gd name="T1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47">
                    <a:moveTo>
                      <a:pt x="0" y="146"/>
                    </a:moveTo>
                    <a:lnTo>
                      <a:pt x="0" y="124"/>
                    </a:lnTo>
                    <a:lnTo>
                      <a:pt x="12" y="102"/>
                    </a:lnTo>
                    <a:lnTo>
                      <a:pt x="18" y="80"/>
                    </a:lnTo>
                    <a:lnTo>
                      <a:pt x="35" y="66"/>
                    </a:lnTo>
                    <a:lnTo>
                      <a:pt x="47" y="44"/>
                    </a:lnTo>
                    <a:lnTo>
                      <a:pt x="47" y="22"/>
                    </a:lnTo>
                    <a:lnTo>
                      <a:pt x="59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Freeform 46">
                <a:extLst>
                  <a:ext uri="{FF2B5EF4-FFF2-40B4-BE49-F238E27FC236}">
                    <a16:creationId xmlns:a16="http://schemas.microsoft.com/office/drawing/2014/main" id="{E1ED91DB-B7A6-ED5C-4594-91D1026FA3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75664" y="2566084"/>
                <a:ext cx="117061" cy="194142"/>
              </a:xfrm>
              <a:custGeom>
                <a:avLst/>
                <a:gdLst>
                  <a:gd name="T0" fmla="*/ 0 w 82"/>
                  <a:gd name="T1" fmla="*/ 135 h 136"/>
                  <a:gd name="T2" fmla="*/ 6 w 82"/>
                  <a:gd name="T3" fmla="*/ 116 h 136"/>
                  <a:gd name="T4" fmla="*/ 19 w 82"/>
                  <a:gd name="T5" fmla="*/ 96 h 136"/>
                  <a:gd name="T6" fmla="*/ 37 w 82"/>
                  <a:gd name="T7" fmla="*/ 90 h 136"/>
                  <a:gd name="T8" fmla="*/ 56 w 82"/>
                  <a:gd name="T9" fmla="*/ 77 h 136"/>
                  <a:gd name="T10" fmla="*/ 75 w 82"/>
                  <a:gd name="T11" fmla="*/ 58 h 136"/>
                  <a:gd name="T12" fmla="*/ 81 w 82"/>
                  <a:gd name="T13" fmla="*/ 39 h 136"/>
                  <a:gd name="T14" fmla="*/ 81 w 82"/>
                  <a:gd name="T15" fmla="*/ 19 h 136"/>
                  <a:gd name="T16" fmla="*/ 81 w 82"/>
                  <a:gd name="T1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136">
                    <a:moveTo>
                      <a:pt x="0" y="135"/>
                    </a:moveTo>
                    <a:lnTo>
                      <a:pt x="6" y="116"/>
                    </a:lnTo>
                    <a:lnTo>
                      <a:pt x="19" y="96"/>
                    </a:lnTo>
                    <a:lnTo>
                      <a:pt x="37" y="90"/>
                    </a:lnTo>
                    <a:lnTo>
                      <a:pt x="56" y="77"/>
                    </a:lnTo>
                    <a:lnTo>
                      <a:pt x="75" y="58"/>
                    </a:lnTo>
                    <a:lnTo>
                      <a:pt x="81" y="39"/>
                    </a:lnTo>
                    <a:lnTo>
                      <a:pt x="81" y="19"/>
                    </a:lnTo>
                    <a:lnTo>
                      <a:pt x="81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Freeform 47">
                <a:extLst>
                  <a:ext uri="{FF2B5EF4-FFF2-40B4-BE49-F238E27FC236}">
                    <a16:creationId xmlns:a16="http://schemas.microsoft.com/office/drawing/2014/main" id="{3FCF1F1B-A1BA-A7AD-2561-ACF523F7C4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21486" y="2427616"/>
                <a:ext cx="31407" cy="239822"/>
              </a:xfrm>
              <a:custGeom>
                <a:avLst/>
                <a:gdLst>
                  <a:gd name="T0" fmla="*/ 0 w 22"/>
                  <a:gd name="T1" fmla="*/ 167 h 168"/>
                  <a:gd name="T2" fmla="*/ 0 w 22"/>
                  <a:gd name="T3" fmla="*/ 146 h 168"/>
                  <a:gd name="T4" fmla="*/ 5 w 22"/>
                  <a:gd name="T5" fmla="*/ 125 h 168"/>
                  <a:gd name="T6" fmla="*/ 11 w 22"/>
                  <a:gd name="T7" fmla="*/ 104 h 168"/>
                  <a:gd name="T8" fmla="*/ 13 w 22"/>
                  <a:gd name="T9" fmla="*/ 84 h 168"/>
                  <a:gd name="T10" fmla="*/ 13 w 22"/>
                  <a:gd name="T11" fmla="*/ 63 h 168"/>
                  <a:gd name="T12" fmla="*/ 13 w 22"/>
                  <a:gd name="T13" fmla="*/ 42 h 168"/>
                  <a:gd name="T14" fmla="*/ 16 w 22"/>
                  <a:gd name="T15" fmla="*/ 21 h 168"/>
                  <a:gd name="T16" fmla="*/ 21 w 22"/>
                  <a:gd name="T1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68">
                    <a:moveTo>
                      <a:pt x="0" y="167"/>
                    </a:moveTo>
                    <a:lnTo>
                      <a:pt x="0" y="146"/>
                    </a:lnTo>
                    <a:lnTo>
                      <a:pt x="5" y="125"/>
                    </a:lnTo>
                    <a:lnTo>
                      <a:pt x="11" y="104"/>
                    </a:lnTo>
                    <a:lnTo>
                      <a:pt x="13" y="84"/>
                    </a:lnTo>
                    <a:lnTo>
                      <a:pt x="13" y="63"/>
                    </a:lnTo>
                    <a:lnTo>
                      <a:pt x="13" y="42"/>
                    </a:lnTo>
                    <a:lnTo>
                      <a:pt x="16" y="21"/>
                    </a:lnTo>
                    <a:lnTo>
                      <a:pt x="21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Freeform 48">
                <a:extLst>
                  <a:ext uri="{FF2B5EF4-FFF2-40B4-BE49-F238E27FC236}">
                    <a16:creationId xmlns:a16="http://schemas.microsoft.com/office/drawing/2014/main" id="{2206316F-34F1-309B-3884-BF204B16FE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44328" y="2457594"/>
                <a:ext cx="85654" cy="218409"/>
              </a:xfrm>
              <a:custGeom>
                <a:avLst/>
                <a:gdLst>
                  <a:gd name="T0" fmla="*/ 0 w 60"/>
                  <a:gd name="T1" fmla="*/ 152 h 153"/>
                  <a:gd name="T2" fmla="*/ 12 w 60"/>
                  <a:gd name="T3" fmla="*/ 133 h 153"/>
                  <a:gd name="T4" fmla="*/ 18 w 60"/>
                  <a:gd name="T5" fmla="*/ 114 h 153"/>
                  <a:gd name="T6" fmla="*/ 24 w 60"/>
                  <a:gd name="T7" fmla="*/ 95 h 153"/>
                  <a:gd name="T8" fmla="*/ 35 w 60"/>
                  <a:gd name="T9" fmla="*/ 76 h 153"/>
                  <a:gd name="T10" fmla="*/ 41 w 60"/>
                  <a:gd name="T11" fmla="*/ 57 h 153"/>
                  <a:gd name="T12" fmla="*/ 41 w 60"/>
                  <a:gd name="T13" fmla="*/ 38 h 153"/>
                  <a:gd name="T14" fmla="*/ 53 w 60"/>
                  <a:gd name="T15" fmla="*/ 19 h 153"/>
                  <a:gd name="T16" fmla="*/ 59 w 60"/>
                  <a:gd name="T1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53">
                    <a:moveTo>
                      <a:pt x="0" y="152"/>
                    </a:moveTo>
                    <a:lnTo>
                      <a:pt x="12" y="133"/>
                    </a:lnTo>
                    <a:lnTo>
                      <a:pt x="18" y="114"/>
                    </a:lnTo>
                    <a:lnTo>
                      <a:pt x="24" y="95"/>
                    </a:lnTo>
                    <a:lnTo>
                      <a:pt x="35" y="76"/>
                    </a:lnTo>
                    <a:lnTo>
                      <a:pt x="41" y="57"/>
                    </a:lnTo>
                    <a:lnTo>
                      <a:pt x="41" y="38"/>
                    </a:lnTo>
                    <a:lnTo>
                      <a:pt x="53" y="19"/>
                    </a:lnTo>
                    <a:lnTo>
                      <a:pt x="59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Freeform 49">
                <a:extLst>
                  <a:ext uri="{FF2B5EF4-FFF2-40B4-BE49-F238E27FC236}">
                    <a16:creationId xmlns:a16="http://schemas.microsoft.com/office/drawing/2014/main" id="{2D61F5C8-1AC1-4A75-8292-01CA710B46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59891" y="2713118"/>
                <a:ext cx="155605" cy="131331"/>
              </a:xfrm>
              <a:custGeom>
                <a:avLst/>
                <a:gdLst>
                  <a:gd name="T0" fmla="*/ 0 w 109"/>
                  <a:gd name="T1" fmla="*/ 91 h 92"/>
                  <a:gd name="T2" fmla="*/ 5 w 109"/>
                  <a:gd name="T3" fmla="*/ 75 h 92"/>
                  <a:gd name="T4" fmla="*/ 16 w 109"/>
                  <a:gd name="T5" fmla="*/ 59 h 92"/>
                  <a:gd name="T6" fmla="*/ 27 w 109"/>
                  <a:gd name="T7" fmla="*/ 43 h 92"/>
                  <a:gd name="T8" fmla="*/ 38 w 109"/>
                  <a:gd name="T9" fmla="*/ 27 h 92"/>
                  <a:gd name="T10" fmla="*/ 49 w 109"/>
                  <a:gd name="T11" fmla="*/ 11 h 92"/>
                  <a:gd name="T12" fmla="*/ 65 w 109"/>
                  <a:gd name="T13" fmla="*/ 11 h 92"/>
                  <a:gd name="T14" fmla="*/ 108 w 109"/>
                  <a:gd name="T1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92">
                    <a:moveTo>
                      <a:pt x="0" y="91"/>
                    </a:moveTo>
                    <a:lnTo>
                      <a:pt x="5" y="75"/>
                    </a:lnTo>
                    <a:lnTo>
                      <a:pt x="16" y="59"/>
                    </a:lnTo>
                    <a:lnTo>
                      <a:pt x="27" y="43"/>
                    </a:lnTo>
                    <a:lnTo>
                      <a:pt x="38" y="27"/>
                    </a:lnTo>
                    <a:lnTo>
                      <a:pt x="49" y="11"/>
                    </a:lnTo>
                    <a:lnTo>
                      <a:pt x="65" y="11"/>
                    </a:lnTo>
                    <a:lnTo>
                      <a:pt x="108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Freeform 50">
                <a:extLst>
                  <a:ext uri="{FF2B5EF4-FFF2-40B4-BE49-F238E27FC236}">
                    <a16:creationId xmlns:a16="http://schemas.microsoft.com/office/drawing/2014/main" id="{FDA95218-8A4F-C8F1-AE80-80FF4ED364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82732" y="2735958"/>
                <a:ext cx="148467" cy="108491"/>
              </a:xfrm>
              <a:custGeom>
                <a:avLst/>
                <a:gdLst>
                  <a:gd name="T0" fmla="*/ 0 w 104"/>
                  <a:gd name="T1" fmla="*/ 75 h 76"/>
                  <a:gd name="T2" fmla="*/ 22 w 104"/>
                  <a:gd name="T3" fmla="*/ 59 h 76"/>
                  <a:gd name="T4" fmla="*/ 33 w 104"/>
                  <a:gd name="T5" fmla="*/ 43 h 76"/>
                  <a:gd name="T6" fmla="*/ 49 w 104"/>
                  <a:gd name="T7" fmla="*/ 43 h 76"/>
                  <a:gd name="T8" fmla="*/ 65 w 104"/>
                  <a:gd name="T9" fmla="*/ 43 h 76"/>
                  <a:gd name="T10" fmla="*/ 81 w 104"/>
                  <a:gd name="T11" fmla="*/ 38 h 76"/>
                  <a:gd name="T12" fmla="*/ 98 w 104"/>
                  <a:gd name="T13" fmla="*/ 32 h 76"/>
                  <a:gd name="T14" fmla="*/ 98 w 104"/>
                  <a:gd name="T15" fmla="*/ 16 h 76"/>
                  <a:gd name="T16" fmla="*/ 103 w 104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76">
                    <a:moveTo>
                      <a:pt x="0" y="75"/>
                    </a:moveTo>
                    <a:lnTo>
                      <a:pt x="22" y="59"/>
                    </a:lnTo>
                    <a:lnTo>
                      <a:pt x="33" y="43"/>
                    </a:lnTo>
                    <a:lnTo>
                      <a:pt x="49" y="43"/>
                    </a:lnTo>
                    <a:lnTo>
                      <a:pt x="65" y="43"/>
                    </a:lnTo>
                    <a:lnTo>
                      <a:pt x="81" y="38"/>
                    </a:lnTo>
                    <a:lnTo>
                      <a:pt x="98" y="32"/>
                    </a:lnTo>
                    <a:lnTo>
                      <a:pt x="98" y="16"/>
                    </a:lnTo>
                    <a:lnTo>
                      <a:pt x="103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Freeform 51">
                <a:extLst>
                  <a:ext uri="{FF2B5EF4-FFF2-40B4-BE49-F238E27FC236}">
                    <a16:creationId xmlns:a16="http://schemas.microsoft.com/office/drawing/2014/main" id="{9C8A8B63-9EF4-29FA-D340-400B77E97E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68386" y="2804479"/>
                <a:ext cx="169881" cy="132759"/>
              </a:xfrm>
              <a:custGeom>
                <a:avLst/>
                <a:gdLst>
                  <a:gd name="T0" fmla="*/ 0 w 119"/>
                  <a:gd name="T1" fmla="*/ 92 h 93"/>
                  <a:gd name="T2" fmla="*/ 18 w 119"/>
                  <a:gd name="T3" fmla="*/ 92 h 93"/>
                  <a:gd name="T4" fmla="*/ 35 w 119"/>
                  <a:gd name="T5" fmla="*/ 92 h 93"/>
                  <a:gd name="T6" fmla="*/ 47 w 119"/>
                  <a:gd name="T7" fmla="*/ 69 h 93"/>
                  <a:gd name="T8" fmla="*/ 65 w 119"/>
                  <a:gd name="T9" fmla="*/ 54 h 93"/>
                  <a:gd name="T10" fmla="*/ 83 w 119"/>
                  <a:gd name="T11" fmla="*/ 31 h 93"/>
                  <a:gd name="T12" fmla="*/ 100 w 119"/>
                  <a:gd name="T13" fmla="*/ 15 h 93"/>
                  <a:gd name="T14" fmla="*/ 118 w 119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93">
                    <a:moveTo>
                      <a:pt x="0" y="92"/>
                    </a:moveTo>
                    <a:lnTo>
                      <a:pt x="18" y="92"/>
                    </a:lnTo>
                    <a:lnTo>
                      <a:pt x="35" y="92"/>
                    </a:lnTo>
                    <a:lnTo>
                      <a:pt x="47" y="69"/>
                    </a:lnTo>
                    <a:lnTo>
                      <a:pt x="65" y="54"/>
                    </a:lnTo>
                    <a:lnTo>
                      <a:pt x="83" y="31"/>
                    </a:lnTo>
                    <a:lnTo>
                      <a:pt x="100" y="15"/>
                    </a:lnTo>
                    <a:lnTo>
                      <a:pt x="118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Freeform 52">
                <a:extLst>
                  <a:ext uri="{FF2B5EF4-FFF2-40B4-BE49-F238E27FC236}">
                    <a16:creationId xmlns:a16="http://schemas.microsoft.com/office/drawing/2014/main" id="{4094DFCA-87DD-6FC6-E47B-0662C2A081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91227" y="2858724"/>
                <a:ext cx="178446" cy="125621"/>
              </a:xfrm>
              <a:custGeom>
                <a:avLst/>
                <a:gdLst>
                  <a:gd name="T0" fmla="*/ 0 w 125"/>
                  <a:gd name="T1" fmla="*/ 87 h 88"/>
                  <a:gd name="T2" fmla="*/ 16 w 125"/>
                  <a:gd name="T3" fmla="*/ 74 h 88"/>
                  <a:gd name="T4" fmla="*/ 32 w 125"/>
                  <a:gd name="T5" fmla="*/ 54 h 88"/>
                  <a:gd name="T6" fmla="*/ 49 w 125"/>
                  <a:gd name="T7" fmla="*/ 47 h 88"/>
                  <a:gd name="T8" fmla="*/ 65 w 125"/>
                  <a:gd name="T9" fmla="*/ 47 h 88"/>
                  <a:gd name="T10" fmla="*/ 81 w 125"/>
                  <a:gd name="T11" fmla="*/ 47 h 88"/>
                  <a:gd name="T12" fmla="*/ 97 w 125"/>
                  <a:gd name="T13" fmla="*/ 33 h 88"/>
                  <a:gd name="T14" fmla="*/ 108 w 125"/>
                  <a:gd name="T15" fmla="*/ 13 h 88"/>
                  <a:gd name="T16" fmla="*/ 124 w 125"/>
                  <a:gd name="T1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88">
                    <a:moveTo>
                      <a:pt x="0" y="87"/>
                    </a:moveTo>
                    <a:lnTo>
                      <a:pt x="16" y="74"/>
                    </a:lnTo>
                    <a:lnTo>
                      <a:pt x="32" y="54"/>
                    </a:lnTo>
                    <a:lnTo>
                      <a:pt x="49" y="47"/>
                    </a:lnTo>
                    <a:lnTo>
                      <a:pt x="65" y="47"/>
                    </a:lnTo>
                    <a:lnTo>
                      <a:pt x="81" y="47"/>
                    </a:lnTo>
                    <a:lnTo>
                      <a:pt x="97" y="33"/>
                    </a:lnTo>
                    <a:lnTo>
                      <a:pt x="108" y="13"/>
                    </a:lnTo>
                    <a:lnTo>
                      <a:pt x="124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Freeform 53">
                <a:extLst>
                  <a:ext uri="{FF2B5EF4-FFF2-40B4-BE49-F238E27FC236}">
                    <a16:creationId xmlns:a16="http://schemas.microsoft.com/office/drawing/2014/main" id="{7992D35D-9F8A-6A3B-929F-9B668D6C17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59751" y="2951513"/>
                <a:ext cx="148467" cy="101353"/>
              </a:xfrm>
              <a:custGeom>
                <a:avLst/>
                <a:gdLst>
                  <a:gd name="T0" fmla="*/ 0 w 104"/>
                  <a:gd name="T1" fmla="*/ 70 h 71"/>
                  <a:gd name="T2" fmla="*/ 6 w 104"/>
                  <a:gd name="T3" fmla="*/ 51 h 71"/>
                  <a:gd name="T4" fmla="*/ 24 w 104"/>
                  <a:gd name="T5" fmla="*/ 38 h 71"/>
                  <a:gd name="T6" fmla="*/ 42 w 104"/>
                  <a:gd name="T7" fmla="*/ 38 h 71"/>
                  <a:gd name="T8" fmla="*/ 61 w 104"/>
                  <a:gd name="T9" fmla="*/ 38 h 71"/>
                  <a:gd name="T10" fmla="*/ 79 w 104"/>
                  <a:gd name="T11" fmla="*/ 32 h 71"/>
                  <a:gd name="T12" fmla="*/ 97 w 104"/>
                  <a:gd name="T13" fmla="*/ 19 h 71"/>
                  <a:gd name="T14" fmla="*/ 103 w 104"/>
                  <a:gd name="T1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71">
                    <a:moveTo>
                      <a:pt x="0" y="70"/>
                    </a:moveTo>
                    <a:lnTo>
                      <a:pt x="6" y="51"/>
                    </a:lnTo>
                    <a:lnTo>
                      <a:pt x="24" y="38"/>
                    </a:lnTo>
                    <a:lnTo>
                      <a:pt x="42" y="38"/>
                    </a:lnTo>
                    <a:lnTo>
                      <a:pt x="61" y="38"/>
                    </a:lnTo>
                    <a:lnTo>
                      <a:pt x="79" y="32"/>
                    </a:lnTo>
                    <a:lnTo>
                      <a:pt x="97" y="19"/>
                    </a:lnTo>
                    <a:lnTo>
                      <a:pt x="103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Freeform 54">
                <a:extLst>
                  <a:ext uri="{FF2B5EF4-FFF2-40B4-BE49-F238E27FC236}">
                    <a16:creationId xmlns:a16="http://schemas.microsoft.com/office/drawing/2014/main" id="{82051135-0597-2DA9-048C-EF4B4C3A90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59751" y="2990055"/>
                <a:ext cx="209853" cy="78513"/>
              </a:xfrm>
              <a:custGeom>
                <a:avLst/>
                <a:gdLst>
                  <a:gd name="T0" fmla="*/ 0 w 147"/>
                  <a:gd name="T1" fmla="*/ 54 h 55"/>
                  <a:gd name="T2" fmla="*/ 27 w 147"/>
                  <a:gd name="T3" fmla="*/ 54 h 55"/>
                  <a:gd name="T4" fmla="*/ 46 w 147"/>
                  <a:gd name="T5" fmla="*/ 54 h 55"/>
                  <a:gd name="T6" fmla="*/ 66 w 147"/>
                  <a:gd name="T7" fmla="*/ 43 h 55"/>
                  <a:gd name="T8" fmla="*/ 86 w 147"/>
                  <a:gd name="T9" fmla="*/ 32 h 55"/>
                  <a:gd name="T10" fmla="*/ 106 w 147"/>
                  <a:gd name="T11" fmla="*/ 32 h 55"/>
                  <a:gd name="T12" fmla="*/ 126 w 147"/>
                  <a:gd name="T13" fmla="*/ 22 h 55"/>
                  <a:gd name="T14" fmla="*/ 146 w 147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55">
                    <a:moveTo>
                      <a:pt x="0" y="54"/>
                    </a:moveTo>
                    <a:lnTo>
                      <a:pt x="27" y="54"/>
                    </a:lnTo>
                    <a:lnTo>
                      <a:pt x="46" y="54"/>
                    </a:lnTo>
                    <a:lnTo>
                      <a:pt x="66" y="43"/>
                    </a:lnTo>
                    <a:lnTo>
                      <a:pt x="86" y="32"/>
                    </a:lnTo>
                    <a:lnTo>
                      <a:pt x="106" y="32"/>
                    </a:lnTo>
                    <a:lnTo>
                      <a:pt x="126" y="22"/>
                    </a:lnTo>
                    <a:lnTo>
                      <a:pt x="146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Freeform 55">
                <a:extLst>
                  <a:ext uri="{FF2B5EF4-FFF2-40B4-BE49-F238E27FC236}">
                    <a16:creationId xmlns:a16="http://schemas.microsoft.com/office/drawing/2014/main" id="{BE9AF51B-29E9-942F-626B-388D1A6827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76741" y="2858724"/>
                <a:ext cx="194150" cy="94216"/>
              </a:xfrm>
              <a:custGeom>
                <a:avLst/>
                <a:gdLst>
                  <a:gd name="T0" fmla="*/ 135 w 136"/>
                  <a:gd name="T1" fmla="*/ 0 h 66"/>
                  <a:gd name="T2" fmla="*/ 119 w 136"/>
                  <a:gd name="T3" fmla="*/ 5 h 66"/>
                  <a:gd name="T4" fmla="*/ 103 w 136"/>
                  <a:gd name="T5" fmla="*/ 11 h 66"/>
                  <a:gd name="T6" fmla="*/ 103 w 136"/>
                  <a:gd name="T7" fmla="*/ 27 h 66"/>
                  <a:gd name="T8" fmla="*/ 92 w 136"/>
                  <a:gd name="T9" fmla="*/ 43 h 66"/>
                  <a:gd name="T10" fmla="*/ 81 w 136"/>
                  <a:gd name="T11" fmla="*/ 60 h 66"/>
                  <a:gd name="T12" fmla="*/ 65 w 136"/>
                  <a:gd name="T13" fmla="*/ 65 h 66"/>
                  <a:gd name="T14" fmla="*/ 49 w 136"/>
                  <a:gd name="T15" fmla="*/ 65 h 66"/>
                  <a:gd name="T16" fmla="*/ 32 w 136"/>
                  <a:gd name="T17" fmla="*/ 65 h 66"/>
                  <a:gd name="T18" fmla="*/ 16 w 136"/>
                  <a:gd name="T19" fmla="*/ 65 h 66"/>
                  <a:gd name="T20" fmla="*/ 0 w 136"/>
                  <a:gd name="T21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66">
                    <a:moveTo>
                      <a:pt x="135" y="0"/>
                    </a:moveTo>
                    <a:lnTo>
                      <a:pt x="119" y="5"/>
                    </a:lnTo>
                    <a:lnTo>
                      <a:pt x="103" y="11"/>
                    </a:lnTo>
                    <a:lnTo>
                      <a:pt x="103" y="27"/>
                    </a:lnTo>
                    <a:lnTo>
                      <a:pt x="92" y="43"/>
                    </a:lnTo>
                    <a:lnTo>
                      <a:pt x="81" y="60"/>
                    </a:lnTo>
                    <a:lnTo>
                      <a:pt x="65" y="65"/>
                    </a:lnTo>
                    <a:lnTo>
                      <a:pt x="49" y="65"/>
                    </a:lnTo>
                    <a:lnTo>
                      <a:pt x="32" y="65"/>
                    </a:lnTo>
                    <a:lnTo>
                      <a:pt x="16" y="65"/>
                    </a:lnTo>
                    <a:lnTo>
                      <a:pt x="0" y="6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Freeform 56">
                <a:extLst>
                  <a:ext uri="{FF2B5EF4-FFF2-40B4-BE49-F238E27FC236}">
                    <a16:creationId xmlns:a16="http://schemas.microsoft.com/office/drawing/2014/main" id="{5D71E044-91B0-403B-15C0-485AA98B9A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06720" y="2867289"/>
                <a:ext cx="216991" cy="147034"/>
              </a:xfrm>
              <a:custGeom>
                <a:avLst/>
                <a:gdLst>
                  <a:gd name="T0" fmla="*/ 151 w 152"/>
                  <a:gd name="T1" fmla="*/ 0 h 103"/>
                  <a:gd name="T2" fmla="*/ 134 w 152"/>
                  <a:gd name="T3" fmla="*/ 0 h 103"/>
                  <a:gd name="T4" fmla="*/ 129 w 152"/>
                  <a:gd name="T5" fmla="*/ 16 h 103"/>
                  <a:gd name="T6" fmla="*/ 117 w 152"/>
                  <a:gd name="T7" fmla="*/ 32 h 103"/>
                  <a:gd name="T8" fmla="*/ 106 w 152"/>
                  <a:gd name="T9" fmla="*/ 54 h 103"/>
                  <a:gd name="T10" fmla="*/ 89 w 152"/>
                  <a:gd name="T11" fmla="*/ 64 h 103"/>
                  <a:gd name="T12" fmla="*/ 73 w 152"/>
                  <a:gd name="T13" fmla="*/ 64 h 103"/>
                  <a:gd name="T14" fmla="*/ 56 w 152"/>
                  <a:gd name="T15" fmla="*/ 75 h 103"/>
                  <a:gd name="T16" fmla="*/ 34 w 152"/>
                  <a:gd name="T17" fmla="*/ 86 h 103"/>
                  <a:gd name="T18" fmla="*/ 17 w 152"/>
                  <a:gd name="T19" fmla="*/ 97 h 103"/>
                  <a:gd name="T20" fmla="*/ 0 w 152"/>
                  <a:gd name="T21" fmla="*/ 10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2" h="103">
                    <a:moveTo>
                      <a:pt x="151" y="0"/>
                    </a:moveTo>
                    <a:lnTo>
                      <a:pt x="134" y="0"/>
                    </a:lnTo>
                    <a:lnTo>
                      <a:pt x="129" y="16"/>
                    </a:lnTo>
                    <a:lnTo>
                      <a:pt x="117" y="32"/>
                    </a:lnTo>
                    <a:lnTo>
                      <a:pt x="106" y="54"/>
                    </a:lnTo>
                    <a:lnTo>
                      <a:pt x="89" y="64"/>
                    </a:lnTo>
                    <a:lnTo>
                      <a:pt x="73" y="64"/>
                    </a:lnTo>
                    <a:lnTo>
                      <a:pt x="56" y="75"/>
                    </a:lnTo>
                    <a:lnTo>
                      <a:pt x="34" y="86"/>
                    </a:lnTo>
                    <a:lnTo>
                      <a:pt x="17" y="97"/>
                    </a:lnTo>
                    <a:lnTo>
                      <a:pt x="0" y="10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Freeform 57">
                <a:extLst>
                  <a:ext uri="{FF2B5EF4-FFF2-40B4-BE49-F238E27FC236}">
                    <a16:creationId xmlns:a16="http://schemas.microsoft.com/office/drawing/2014/main" id="{FAB4C41F-7E5D-E24D-D79D-AA5D35E21B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44257" y="2149251"/>
                <a:ext cx="78516" cy="256952"/>
              </a:xfrm>
              <a:custGeom>
                <a:avLst/>
                <a:gdLst>
                  <a:gd name="T0" fmla="*/ 54 w 55"/>
                  <a:gd name="T1" fmla="*/ 0 h 180"/>
                  <a:gd name="T2" fmla="*/ 54 w 55"/>
                  <a:gd name="T3" fmla="*/ 16 h 180"/>
                  <a:gd name="T4" fmla="*/ 54 w 55"/>
                  <a:gd name="T5" fmla="*/ 33 h 180"/>
                  <a:gd name="T6" fmla="*/ 54 w 55"/>
                  <a:gd name="T7" fmla="*/ 49 h 180"/>
                  <a:gd name="T8" fmla="*/ 49 w 55"/>
                  <a:gd name="T9" fmla="*/ 65 h 180"/>
                  <a:gd name="T10" fmla="*/ 32 w 55"/>
                  <a:gd name="T11" fmla="*/ 76 h 180"/>
                  <a:gd name="T12" fmla="*/ 27 w 55"/>
                  <a:gd name="T13" fmla="*/ 92 h 180"/>
                  <a:gd name="T14" fmla="*/ 27 w 55"/>
                  <a:gd name="T15" fmla="*/ 114 h 180"/>
                  <a:gd name="T16" fmla="*/ 27 w 55"/>
                  <a:gd name="T17" fmla="*/ 130 h 180"/>
                  <a:gd name="T18" fmla="*/ 16 w 55"/>
                  <a:gd name="T19" fmla="*/ 146 h 180"/>
                  <a:gd name="T20" fmla="*/ 5 w 55"/>
                  <a:gd name="T21" fmla="*/ 163 h 180"/>
                  <a:gd name="T22" fmla="*/ 0 w 55"/>
                  <a:gd name="T23" fmla="*/ 17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180">
                    <a:moveTo>
                      <a:pt x="54" y="0"/>
                    </a:moveTo>
                    <a:lnTo>
                      <a:pt x="54" y="16"/>
                    </a:lnTo>
                    <a:lnTo>
                      <a:pt x="54" y="33"/>
                    </a:lnTo>
                    <a:lnTo>
                      <a:pt x="54" y="49"/>
                    </a:lnTo>
                    <a:lnTo>
                      <a:pt x="49" y="65"/>
                    </a:lnTo>
                    <a:lnTo>
                      <a:pt x="32" y="76"/>
                    </a:lnTo>
                    <a:lnTo>
                      <a:pt x="27" y="92"/>
                    </a:lnTo>
                    <a:lnTo>
                      <a:pt x="27" y="114"/>
                    </a:lnTo>
                    <a:lnTo>
                      <a:pt x="27" y="130"/>
                    </a:lnTo>
                    <a:lnTo>
                      <a:pt x="16" y="146"/>
                    </a:lnTo>
                    <a:lnTo>
                      <a:pt x="5" y="163"/>
                    </a:lnTo>
                    <a:lnTo>
                      <a:pt x="0" y="179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Freeform 58">
                <a:extLst>
                  <a:ext uri="{FF2B5EF4-FFF2-40B4-BE49-F238E27FC236}">
                    <a16:creationId xmlns:a16="http://schemas.microsoft.com/office/drawing/2014/main" id="{A0DE1091-31DD-0AA2-C5CB-F2F39310855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89940" y="2173519"/>
                <a:ext cx="71379" cy="255525"/>
              </a:xfrm>
              <a:custGeom>
                <a:avLst/>
                <a:gdLst>
                  <a:gd name="T0" fmla="*/ 49 w 50"/>
                  <a:gd name="T1" fmla="*/ 0 h 179"/>
                  <a:gd name="T2" fmla="*/ 49 w 50"/>
                  <a:gd name="T3" fmla="*/ 16 h 179"/>
                  <a:gd name="T4" fmla="*/ 44 w 50"/>
                  <a:gd name="T5" fmla="*/ 32 h 179"/>
                  <a:gd name="T6" fmla="*/ 44 w 50"/>
                  <a:gd name="T7" fmla="*/ 49 h 179"/>
                  <a:gd name="T8" fmla="*/ 33 w 50"/>
                  <a:gd name="T9" fmla="*/ 65 h 179"/>
                  <a:gd name="T10" fmla="*/ 33 w 50"/>
                  <a:gd name="T11" fmla="*/ 81 h 179"/>
                  <a:gd name="T12" fmla="*/ 27 w 50"/>
                  <a:gd name="T13" fmla="*/ 97 h 179"/>
                  <a:gd name="T14" fmla="*/ 22 w 50"/>
                  <a:gd name="T15" fmla="*/ 113 h 179"/>
                  <a:gd name="T16" fmla="*/ 11 w 50"/>
                  <a:gd name="T17" fmla="*/ 129 h 179"/>
                  <a:gd name="T18" fmla="*/ 5 w 50"/>
                  <a:gd name="T19" fmla="*/ 146 h 179"/>
                  <a:gd name="T20" fmla="*/ 0 w 50"/>
                  <a:gd name="T21" fmla="*/ 162 h 179"/>
                  <a:gd name="T22" fmla="*/ 0 w 50"/>
                  <a:gd name="T23" fmla="*/ 17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179">
                    <a:moveTo>
                      <a:pt x="49" y="0"/>
                    </a:moveTo>
                    <a:lnTo>
                      <a:pt x="49" y="16"/>
                    </a:lnTo>
                    <a:lnTo>
                      <a:pt x="44" y="32"/>
                    </a:lnTo>
                    <a:lnTo>
                      <a:pt x="44" y="49"/>
                    </a:lnTo>
                    <a:lnTo>
                      <a:pt x="33" y="65"/>
                    </a:lnTo>
                    <a:lnTo>
                      <a:pt x="33" y="81"/>
                    </a:lnTo>
                    <a:lnTo>
                      <a:pt x="27" y="97"/>
                    </a:lnTo>
                    <a:lnTo>
                      <a:pt x="22" y="113"/>
                    </a:lnTo>
                    <a:lnTo>
                      <a:pt x="11" y="129"/>
                    </a:lnTo>
                    <a:lnTo>
                      <a:pt x="5" y="146"/>
                    </a:lnTo>
                    <a:lnTo>
                      <a:pt x="0" y="162"/>
                    </a:lnTo>
                    <a:lnTo>
                      <a:pt x="0" y="17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 59">
                <a:extLst>
                  <a:ext uri="{FF2B5EF4-FFF2-40B4-BE49-F238E27FC236}">
                    <a16:creationId xmlns:a16="http://schemas.microsoft.com/office/drawing/2014/main" id="{9D5E3C34-E0AC-C6EE-20EE-22139A6C31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37050" y="2234902"/>
                <a:ext cx="139902" cy="248387"/>
              </a:xfrm>
              <a:custGeom>
                <a:avLst/>
                <a:gdLst>
                  <a:gd name="T0" fmla="*/ 97 w 98"/>
                  <a:gd name="T1" fmla="*/ 0 h 174"/>
                  <a:gd name="T2" fmla="*/ 81 w 98"/>
                  <a:gd name="T3" fmla="*/ 11 h 174"/>
                  <a:gd name="T4" fmla="*/ 81 w 98"/>
                  <a:gd name="T5" fmla="*/ 27 h 174"/>
                  <a:gd name="T6" fmla="*/ 75 w 98"/>
                  <a:gd name="T7" fmla="*/ 43 h 174"/>
                  <a:gd name="T8" fmla="*/ 65 w 98"/>
                  <a:gd name="T9" fmla="*/ 59 h 174"/>
                  <a:gd name="T10" fmla="*/ 59 w 98"/>
                  <a:gd name="T11" fmla="*/ 76 h 174"/>
                  <a:gd name="T12" fmla="*/ 49 w 98"/>
                  <a:gd name="T13" fmla="*/ 92 h 174"/>
                  <a:gd name="T14" fmla="*/ 43 w 98"/>
                  <a:gd name="T15" fmla="*/ 108 h 174"/>
                  <a:gd name="T16" fmla="*/ 38 w 98"/>
                  <a:gd name="T17" fmla="*/ 130 h 174"/>
                  <a:gd name="T18" fmla="*/ 22 w 98"/>
                  <a:gd name="T19" fmla="*/ 141 h 174"/>
                  <a:gd name="T20" fmla="*/ 16 w 98"/>
                  <a:gd name="T21" fmla="*/ 157 h 174"/>
                  <a:gd name="T22" fmla="*/ 0 w 98"/>
                  <a:gd name="T23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" h="174">
                    <a:moveTo>
                      <a:pt x="97" y="0"/>
                    </a:moveTo>
                    <a:lnTo>
                      <a:pt x="81" y="11"/>
                    </a:lnTo>
                    <a:lnTo>
                      <a:pt x="81" y="27"/>
                    </a:lnTo>
                    <a:lnTo>
                      <a:pt x="75" y="43"/>
                    </a:lnTo>
                    <a:lnTo>
                      <a:pt x="65" y="59"/>
                    </a:lnTo>
                    <a:lnTo>
                      <a:pt x="59" y="76"/>
                    </a:lnTo>
                    <a:lnTo>
                      <a:pt x="49" y="92"/>
                    </a:lnTo>
                    <a:lnTo>
                      <a:pt x="43" y="108"/>
                    </a:lnTo>
                    <a:lnTo>
                      <a:pt x="38" y="130"/>
                    </a:lnTo>
                    <a:lnTo>
                      <a:pt x="22" y="141"/>
                    </a:lnTo>
                    <a:lnTo>
                      <a:pt x="16" y="157"/>
                    </a:lnTo>
                    <a:lnTo>
                      <a:pt x="0" y="173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 60">
                <a:extLst>
                  <a:ext uri="{FF2B5EF4-FFF2-40B4-BE49-F238E27FC236}">
                    <a16:creationId xmlns:a16="http://schemas.microsoft.com/office/drawing/2014/main" id="{470540C3-5D53-EFD2-189C-05EFCF4D1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82732" y="2257742"/>
                <a:ext cx="117061" cy="248387"/>
              </a:xfrm>
              <a:custGeom>
                <a:avLst/>
                <a:gdLst>
                  <a:gd name="T0" fmla="*/ 81 w 82"/>
                  <a:gd name="T1" fmla="*/ 0 h 174"/>
                  <a:gd name="T2" fmla="*/ 81 w 82"/>
                  <a:gd name="T3" fmla="*/ 16 h 174"/>
                  <a:gd name="T4" fmla="*/ 81 w 82"/>
                  <a:gd name="T5" fmla="*/ 32 h 174"/>
                  <a:gd name="T6" fmla="*/ 70 w 82"/>
                  <a:gd name="T7" fmla="*/ 49 h 174"/>
                  <a:gd name="T8" fmla="*/ 59 w 82"/>
                  <a:gd name="T9" fmla="*/ 65 h 174"/>
                  <a:gd name="T10" fmla="*/ 59 w 82"/>
                  <a:gd name="T11" fmla="*/ 87 h 174"/>
                  <a:gd name="T12" fmla="*/ 59 w 82"/>
                  <a:gd name="T13" fmla="*/ 103 h 174"/>
                  <a:gd name="T14" fmla="*/ 43 w 82"/>
                  <a:gd name="T15" fmla="*/ 114 h 174"/>
                  <a:gd name="T16" fmla="*/ 0 w 82"/>
                  <a:gd name="T17" fmla="*/ 124 h 174"/>
                  <a:gd name="T18" fmla="*/ 0 w 82"/>
                  <a:gd name="T19" fmla="*/ 141 h 174"/>
                  <a:gd name="T20" fmla="*/ 0 w 82"/>
                  <a:gd name="T21" fmla="*/ 157 h 174"/>
                  <a:gd name="T22" fmla="*/ 0 w 82"/>
                  <a:gd name="T23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174">
                    <a:moveTo>
                      <a:pt x="81" y="0"/>
                    </a:moveTo>
                    <a:lnTo>
                      <a:pt x="81" y="16"/>
                    </a:lnTo>
                    <a:lnTo>
                      <a:pt x="81" y="32"/>
                    </a:lnTo>
                    <a:lnTo>
                      <a:pt x="70" y="49"/>
                    </a:lnTo>
                    <a:lnTo>
                      <a:pt x="59" y="65"/>
                    </a:lnTo>
                    <a:lnTo>
                      <a:pt x="59" y="87"/>
                    </a:lnTo>
                    <a:lnTo>
                      <a:pt x="59" y="103"/>
                    </a:lnTo>
                    <a:lnTo>
                      <a:pt x="43" y="114"/>
                    </a:lnTo>
                    <a:lnTo>
                      <a:pt x="0" y="124"/>
                    </a:lnTo>
                    <a:lnTo>
                      <a:pt x="0" y="141"/>
                    </a:lnTo>
                    <a:lnTo>
                      <a:pt x="0" y="157"/>
                    </a:lnTo>
                    <a:lnTo>
                      <a:pt x="0" y="173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 61">
                <a:extLst>
                  <a:ext uri="{FF2B5EF4-FFF2-40B4-BE49-F238E27FC236}">
                    <a16:creationId xmlns:a16="http://schemas.microsoft.com/office/drawing/2014/main" id="{3737184B-8AFC-ADB4-2B91-A6EA8E4941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45335" y="2727393"/>
                <a:ext cx="187012" cy="155599"/>
              </a:xfrm>
              <a:custGeom>
                <a:avLst/>
                <a:gdLst>
                  <a:gd name="T0" fmla="*/ 130 w 131"/>
                  <a:gd name="T1" fmla="*/ 0 h 109"/>
                  <a:gd name="T2" fmla="*/ 119 w 131"/>
                  <a:gd name="T3" fmla="*/ 22 h 109"/>
                  <a:gd name="T4" fmla="*/ 107 w 131"/>
                  <a:gd name="T5" fmla="*/ 38 h 109"/>
                  <a:gd name="T6" fmla="*/ 85 w 131"/>
                  <a:gd name="T7" fmla="*/ 54 h 109"/>
                  <a:gd name="T8" fmla="*/ 73 w 131"/>
                  <a:gd name="T9" fmla="*/ 70 h 109"/>
                  <a:gd name="T10" fmla="*/ 51 w 131"/>
                  <a:gd name="T11" fmla="*/ 76 h 109"/>
                  <a:gd name="T12" fmla="*/ 34 w 131"/>
                  <a:gd name="T13" fmla="*/ 86 h 109"/>
                  <a:gd name="T14" fmla="*/ 17 w 131"/>
                  <a:gd name="T15" fmla="*/ 97 h 109"/>
                  <a:gd name="T16" fmla="*/ 0 w 131"/>
                  <a:gd name="T17" fmla="*/ 10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09">
                    <a:moveTo>
                      <a:pt x="130" y="0"/>
                    </a:moveTo>
                    <a:lnTo>
                      <a:pt x="119" y="22"/>
                    </a:lnTo>
                    <a:lnTo>
                      <a:pt x="107" y="38"/>
                    </a:lnTo>
                    <a:lnTo>
                      <a:pt x="85" y="54"/>
                    </a:lnTo>
                    <a:lnTo>
                      <a:pt x="73" y="70"/>
                    </a:lnTo>
                    <a:lnTo>
                      <a:pt x="51" y="76"/>
                    </a:lnTo>
                    <a:lnTo>
                      <a:pt x="34" y="86"/>
                    </a:lnTo>
                    <a:lnTo>
                      <a:pt x="17" y="97"/>
                    </a:lnTo>
                    <a:lnTo>
                      <a:pt x="0" y="10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Freeform 62">
                <a:extLst>
                  <a:ext uri="{FF2B5EF4-FFF2-40B4-BE49-F238E27FC236}">
                    <a16:creationId xmlns:a16="http://schemas.microsoft.com/office/drawing/2014/main" id="{DDB0E96C-F13D-5C64-8CFB-4F07E8922C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13928" y="2713118"/>
                <a:ext cx="194150" cy="131331"/>
              </a:xfrm>
              <a:custGeom>
                <a:avLst/>
                <a:gdLst>
                  <a:gd name="T0" fmla="*/ 135 w 136"/>
                  <a:gd name="T1" fmla="*/ 0 h 92"/>
                  <a:gd name="T2" fmla="*/ 92 w 136"/>
                  <a:gd name="T3" fmla="*/ 16 h 92"/>
                  <a:gd name="T4" fmla="*/ 59 w 136"/>
                  <a:gd name="T5" fmla="*/ 27 h 92"/>
                  <a:gd name="T6" fmla="*/ 43 w 136"/>
                  <a:gd name="T7" fmla="*/ 32 h 92"/>
                  <a:gd name="T8" fmla="*/ 43 w 136"/>
                  <a:gd name="T9" fmla="*/ 48 h 92"/>
                  <a:gd name="T10" fmla="*/ 43 w 136"/>
                  <a:gd name="T11" fmla="*/ 64 h 92"/>
                  <a:gd name="T12" fmla="*/ 38 w 136"/>
                  <a:gd name="T13" fmla="*/ 80 h 92"/>
                  <a:gd name="T14" fmla="*/ 16 w 136"/>
                  <a:gd name="T15" fmla="*/ 86 h 92"/>
                  <a:gd name="T16" fmla="*/ 0 w 136"/>
                  <a:gd name="T17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92">
                    <a:moveTo>
                      <a:pt x="135" y="0"/>
                    </a:moveTo>
                    <a:lnTo>
                      <a:pt x="92" y="16"/>
                    </a:lnTo>
                    <a:lnTo>
                      <a:pt x="59" y="27"/>
                    </a:lnTo>
                    <a:lnTo>
                      <a:pt x="43" y="32"/>
                    </a:lnTo>
                    <a:lnTo>
                      <a:pt x="43" y="48"/>
                    </a:lnTo>
                    <a:lnTo>
                      <a:pt x="43" y="64"/>
                    </a:lnTo>
                    <a:lnTo>
                      <a:pt x="38" y="80"/>
                    </a:lnTo>
                    <a:lnTo>
                      <a:pt x="16" y="86"/>
                    </a:lnTo>
                    <a:lnTo>
                      <a:pt x="0" y="91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Freeform 63">
                <a:extLst>
                  <a:ext uri="{FF2B5EF4-FFF2-40B4-BE49-F238E27FC236}">
                    <a16:creationId xmlns:a16="http://schemas.microsoft.com/office/drawing/2014/main" id="{653288B6-8D5C-05F3-46F4-582D13A226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59751" y="2466159"/>
                <a:ext cx="155605" cy="194142"/>
              </a:xfrm>
              <a:custGeom>
                <a:avLst/>
                <a:gdLst>
                  <a:gd name="T0" fmla="*/ 108 w 109"/>
                  <a:gd name="T1" fmla="*/ 0 h 136"/>
                  <a:gd name="T2" fmla="*/ 86 w 109"/>
                  <a:gd name="T3" fmla="*/ 22 h 136"/>
                  <a:gd name="T4" fmla="*/ 76 w 109"/>
                  <a:gd name="T5" fmla="*/ 38 h 136"/>
                  <a:gd name="T6" fmla="*/ 76 w 109"/>
                  <a:gd name="T7" fmla="*/ 54 h 136"/>
                  <a:gd name="T8" fmla="*/ 59 w 109"/>
                  <a:gd name="T9" fmla="*/ 65 h 136"/>
                  <a:gd name="T10" fmla="*/ 43 w 109"/>
                  <a:gd name="T11" fmla="*/ 70 h 136"/>
                  <a:gd name="T12" fmla="*/ 32 w 109"/>
                  <a:gd name="T13" fmla="*/ 86 h 136"/>
                  <a:gd name="T14" fmla="*/ 27 w 109"/>
                  <a:gd name="T15" fmla="*/ 103 h 136"/>
                  <a:gd name="T16" fmla="*/ 11 w 109"/>
                  <a:gd name="T17" fmla="*/ 119 h 136"/>
                  <a:gd name="T18" fmla="*/ 0 w 109"/>
                  <a:gd name="T19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136">
                    <a:moveTo>
                      <a:pt x="108" y="0"/>
                    </a:moveTo>
                    <a:lnTo>
                      <a:pt x="86" y="22"/>
                    </a:lnTo>
                    <a:lnTo>
                      <a:pt x="76" y="38"/>
                    </a:lnTo>
                    <a:lnTo>
                      <a:pt x="76" y="54"/>
                    </a:lnTo>
                    <a:lnTo>
                      <a:pt x="59" y="65"/>
                    </a:lnTo>
                    <a:lnTo>
                      <a:pt x="43" y="70"/>
                    </a:lnTo>
                    <a:lnTo>
                      <a:pt x="32" y="86"/>
                    </a:lnTo>
                    <a:lnTo>
                      <a:pt x="27" y="103"/>
                    </a:lnTo>
                    <a:lnTo>
                      <a:pt x="11" y="119"/>
                    </a:lnTo>
                    <a:lnTo>
                      <a:pt x="0" y="13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Freeform 64">
                <a:extLst>
                  <a:ext uri="{FF2B5EF4-FFF2-40B4-BE49-F238E27FC236}">
                    <a16:creationId xmlns:a16="http://schemas.microsoft.com/office/drawing/2014/main" id="{256716DB-D58D-3532-62C2-84E4F375614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29702" y="2481861"/>
                <a:ext cx="132764" cy="224119"/>
              </a:xfrm>
              <a:custGeom>
                <a:avLst/>
                <a:gdLst>
                  <a:gd name="T0" fmla="*/ 92 w 93"/>
                  <a:gd name="T1" fmla="*/ 0 h 157"/>
                  <a:gd name="T2" fmla="*/ 49 w 93"/>
                  <a:gd name="T3" fmla="*/ 16 h 157"/>
                  <a:gd name="T4" fmla="*/ 43 w 93"/>
                  <a:gd name="T5" fmla="*/ 32 h 157"/>
                  <a:gd name="T6" fmla="*/ 43 w 93"/>
                  <a:gd name="T7" fmla="*/ 48 h 157"/>
                  <a:gd name="T8" fmla="*/ 43 w 93"/>
                  <a:gd name="T9" fmla="*/ 65 h 157"/>
                  <a:gd name="T10" fmla="*/ 43 w 93"/>
                  <a:gd name="T11" fmla="*/ 81 h 157"/>
                  <a:gd name="T12" fmla="*/ 27 w 93"/>
                  <a:gd name="T13" fmla="*/ 91 h 157"/>
                  <a:gd name="T14" fmla="*/ 5 w 93"/>
                  <a:gd name="T15" fmla="*/ 113 h 157"/>
                  <a:gd name="T16" fmla="*/ 0 w 93"/>
                  <a:gd name="T17" fmla="*/ 134 h 157"/>
                  <a:gd name="T18" fmla="*/ 0 w 93"/>
                  <a:gd name="T19" fmla="*/ 15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57">
                    <a:moveTo>
                      <a:pt x="92" y="0"/>
                    </a:moveTo>
                    <a:lnTo>
                      <a:pt x="49" y="16"/>
                    </a:lnTo>
                    <a:lnTo>
                      <a:pt x="43" y="32"/>
                    </a:lnTo>
                    <a:lnTo>
                      <a:pt x="43" y="48"/>
                    </a:lnTo>
                    <a:lnTo>
                      <a:pt x="43" y="65"/>
                    </a:lnTo>
                    <a:lnTo>
                      <a:pt x="43" y="81"/>
                    </a:lnTo>
                    <a:lnTo>
                      <a:pt x="27" y="91"/>
                    </a:lnTo>
                    <a:lnTo>
                      <a:pt x="5" y="113"/>
                    </a:lnTo>
                    <a:lnTo>
                      <a:pt x="0" y="134"/>
                    </a:lnTo>
                    <a:lnTo>
                      <a:pt x="0" y="156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Freeform 65">
                <a:extLst>
                  <a:ext uri="{FF2B5EF4-FFF2-40B4-BE49-F238E27FC236}">
                    <a16:creationId xmlns:a16="http://schemas.microsoft.com/office/drawing/2014/main" id="{E482BA79-3ABD-8401-F263-B17CE15376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75524" y="2334828"/>
                <a:ext cx="132764" cy="239822"/>
              </a:xfrm>
              <a:custGeom>
                <a:avLst/>
                <a:gdLst>
                  <a:gd name="T0" fmla="*/ 87 w 93"/>
                  <a:gd name="T1" fmla="*/ 0 h 168"/>
                  <a:gd name="T2" fmla="*/ 76 w 93"/>
                  <a:gd name="T3" fmla="*/ 22 h 168"/>
                  <a:gd name="T4" fmla="*/ 76 w 93"/>
                  <a:gd name="T5" fmla="*/ 38 h 168"/>
                  <a:gd name="T6" fmla="*/ 81 w 93"/>
                  <a:gd name="T7" fmla="*/ 70 h 168"/>
                  <a:gd name="T8" fmla="*/ 92 w 93"/>
                  <a:gd name="T9" fmla="*/ 86 h 168"/>
                  <a:gd name="T10" fmla="*/ 76 w 93"/>
                  <a:gd name="T11" fmla="*/ 92 h 168"/>
                  <a:gd name="T12" fmla="*/ 60 w 93"/>
                  <a:gd name="T13" fmla="*/ 92 h 168"/>
                  <a:gd name="T14" fmla="*/ 43 w 93"/>
                  <a:gd name="T15" fmla="*/ 102 h 168"/>
                  <a:gd name="T16" fmla="*/ 27 w 93"/>
                  <a:gd name="T17" fmla="*/ 124 h 168"/>
                  <a:gd name="T18" fmla="*/ 22 w 93"/>
                  <a:gd name="T19" fmla="*/ 140 h 168"/>
                  <a:gd name="T20" fmla="*/ 16 w 93"/>
                  <a:gd name="T21" fmla="*/ 156 h 168"/>
                  <a:gd name="T22" fmla="*/ 0 w 93"/>
                  <a:gd name="T23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" h="168">
                    <a:moveTo>
                      <a:pt x="87" y="0"/>
                    </a:moveTo>
                    <a:lnTo>
                      <a:pt x="76" y="22"/>
                    </a:lnTo>
                    <a:lnTo>
                      <a:pt x="76" y="38"/>
                    </a:lnTo>
                    <a:lnTo>
                      <a:pt x="81" y="70"/>
                    </a:lnTo>
                    <a:lnTo>
                      <a:pt x="92" y="86"/>
                    </a:lnTo>
                    <a:lnTo>
                      <a:pt x="76" y="92"/>
                    </a:lnTo>
                    <a:lnTo>
                      <a:pt x="60" y="92"/>
                    </a:lnTo>
                    <a:lnTo>
                      <a:pt x="43" y="102"/>
                    </a:lnTo>
                    <a:lnTo>
                      <a:pt x="27" y="124"/>
                    </a:lnTo>
                    <a:lnTo>
                      <a:pt x="22" y="140"/>
                    </a:lnTo>
                    <a:lnTo>
                      <a:pt x="16" y="156"/>
                    </a:lnTo>
                    <a:lnTo>
                      <a:pt x="0" y="16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Freeform 66">
                <a:extLst>
                  <a:ext uri="{FF2B5EF4-FFF2-40B4-BE49-F238E27FC236}">
                    <a16:creationId xmlns:a16="http://schemas.microsoft.com/office/drawing/2014/main" id="{D19C284A-0453-6867-DD01-DD12CB24E2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59821" y="2350530"/>
                <a:ext cx="125626" cy="194142"/>
              </a:xfrm>
              <a:custGeom>
                <a:avLst/>
                <a:gdLst>
                  <a:gd name="T0" fmla="*/ 87 w 88"/>
                  <a:gd name="T1" fmla="*/ 0 h 136"/>
                  <a:gd name="T2" fmla="*/ 82 w 88"/>
                  <a:gd name="T3" fmla="*/ 16 h 136"/>
                  <a:gd name="T4" fmla="*/ 71 w 88"/>
                  <a:gd name="T5" fmla="*/ 32 h 136"/>
                  <a:gd name="T6" fmla="*/ 60 w 88"/>
                  <a:gd name="T7" fmla="*/ 49 h 136"/>
                  <a:gd name="T8" fmla="*/ 54 w 88"/>
                  <a:gd name="T9" fmla="*/ 65 h 136"/>
                  <a:gd name="T10" fmla="*/ 49 w 88"/>
                  <a:gd name="T11" fmla="*/ 81 h 136"/>
                  <a:gd name="T12" fmla="*/ 33 w 88"/>
                  <a:gd name="T13" fmla="*/ 92 h 136"/>
                  <a:gd name="T14" fmla="*/ 16 w 88"/>
                  <a:gd name="T15" fmla="*/ 103 h 136"/>
                  <a:gd name="T16" fmla="*/ 11 w 88"/>
                  <a:gd name="T17" fmla="*/ 119 h 136"/>
                  <a:gd name="T18" fmla="*/ 0 w 88"/>
                  <a:gd name="T19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36">
                    <a:moveTo>
                      <a:pt x="87" y="0"/>
                    </a:moveTo>
                    <a:lnTo>
                      <a:pt x="82" y="16"/>
                    </a:lnTo>
                    <a:lnTo>
                      <a:pt x="71" y="32"/>
                    </a:lnTo>
                    <a:lnTo>
                      <a:pt x="60" y="49"/>
                    </a:lnTo>
                    <a:lnTo>
                      <a:pt x="54" y="65"/>
                    </a:lnTo>
                    <a:lnTo>
                      <a:pt x="49" y="81"/>
                    </a:lnTo>
                    <a:lnTo>
                      <a:pt x="33" y="92"/>
                    </a:lnTo>
                    <a:lnTo>
                      <a:pt x="16" y="103"/>
                    </a:lnTo>
                    <a:lnTo>
                      <a:pt x="11" y="119"/>
                    </a:lnTo>
                    <a:lnTo>
                      <a:pt x="0" y="13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 67">
                <a:extLst>
                  <a:ext uri="{FF2B5EF4-FFF2-40B4-BE49-F238E27FC236}">
                    <a16:creationId xmlns:a16="http://schemas.microsoft.com/office/drawing/2014/main" id="{8D9C3863-42AB-4715-A362-FE3A4BDE8F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36839" y="2581787"/>
                <a:ext cx="209853" cy="139896"/>
              </a:xfrm>
              <a:custGeom>
                <a:avLst/>
                <a:gdLst>
                  <a:gd name="T0" fmla="*/ 146 w 147"/>
                  <a:gd name="T1" fmla="*/ 0 h 98"/>
                  <a:gd name="T2" fmla="*/ 130 w 147"/>
                  <a:gd name="T3" fmla="*/ 0 h 98"/>
                  <a:gd name="T4" fmla="*/ 114 w 147"/>
                  <a:gd name="T5" fmla="*/ 11 h 98"/>
                  <a:gd name="T6" fmla="*/ 114 w 147"/>
                  <a:gd name="T7" fmla="*/ 27 h 98"/>
                  <a:gd name="T8" fmla="*/ 108 w 147"/>
                  <a:gd name="T9" fmla="*/ 43 h 98"/>
                  <a:gd name="T10" fmla="*/ 103 w 147"/>
                  <a:gd name="T11" fmla="*/ 59 h 98"/>
                  <a:gd name="T12" fmla="*/ 87 w 147"/>
                  <a:gd name="T13" fmla="*/ 70 h 98"/>
                  <a:gd name="T14" fmla="*/ 70 w 147"/>
                  <a:gd name="T15" fmla="*/ 81 h 98"/>
                  <a:gd name="T16" fmla="*/ 54 w 147"/>
                  <a:gd name="T17" fmla="*/ 92 h 98"/>
                  <a:gd name="T18" fmla="*/ 22 w 147"/>
                  <a:gd name="T19" fmla="*/ 97 h 98"/>
                  <a:gd name="T20" fmla="*/ 0 w 147"/>
                  <a:gd name="T21" fmla="*/ 9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98">
                    <a:moveTo>
                      <a:pt x="146" y="0"/>
                    </a:moveTo>
                    <a:lnTo>
                      <a:pt x="130" y="0"/>
                    </a:lnTo>
                    <a:lnTo>
                      <a:pt x="114" y="11"/>
                    </a:lnTo>
                    <a:lnTo>
                      <a:pt x="114" y="27"/>
                    </a:lnTo>
                    <a:lnTo>
                      <a:pt x="108" y="43"/>
                    </a:lnTo>
                    <a:lnTo>
                      <a:pt x="103" y="59"/>
                    </a:lnTo>
                    <a:lnTo>
                      <a:pt x="87" y="70"/>
                    </a:lnTo>
                    <a:lnTo>
                      <a:pt x="70" y="81"/>
                    </a:lnTo>
                    <a:lnTo>
                      <a:pt x="54" y="92"/>
                    </a:lnTo>
                    <a:lnTo>
                      <a:pt x="22" y="97"/>
                    </a:lnTo>
                    <a:lnTo>
                      <a:pt x="0" y="9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Freeform 68">
                <a:extLst>
                  <a:ext uri="{FF2B5EF4-FFF2-40B4-BE49-F238E27FC236}">
                    <a16:creationId xmlns:a16="http://schemas.microsoft.com/office/drawing/2014/main" id="{F3575EAA-5D94-50D6-7455-32B99AE9E3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99653" y="2597490"/>
                <a:ext cx="147040" cy="208417"/>
              </a:xfrm>
              <a:custGeom>
                <a:avLst/>
                <a:gdLst>
                  <a:gd name="T0" fmla="*/ 102 w 103"/>
                  <a:gd name="T1" fmla="*/ 0 h 146"/>
                  <a:gd name="T2" fmla="*/ 102 w 103"/>
                  <a:gd name="T3" fmla="*/ 21 h 146"/>
                  <a:gd name="T4" fmla="*/ 91 w 103"/>
                  <a:gd name="T5" fmla="*/ 38 h 146"/>
                  <a:gd name="T6" fmla="*/ 86 w 103"/>
                  <a:gd name="T7" fmla="*/ 54 h 146"/>
                  <a:gd name="T8" fmla="*/ 70 w 103"/>
                  <a:gd name="T9" fmla="*/ 64 h 146"/>
                  <a:gd name="T10" fmla="*/ 70 w 103"/>
                  <a:gd name="T11" fmla="*/ 81 h 146"/>
                  <a:gd name="T12" fmla="*/ 59 w 103"/>
                  <a:gd name="T13" fmla="*/ 97 h 146"/>
                  <a:gd name="T14" fmla="*/ 43 w 103"/>
                  <a:gd name="T15" fmla="*/ 107 h 146"/>
                  <a:gd name="T16" fmla="*/ 27 w 103"/>
                  <a:gd name="T17" fmla="*/ 118 h 146"/>
                  <a:gd name="T18" fmla="*/ 16 w 103"/>
                  <a:gd name="T19" fmla="*/ 134 h 146"/>
                  <a:gd name="T20" fmla="*/ 0 w 103"/>
                  <a:gd name="T21" fmla="*/ 14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46">
                    <a:moveTo>
                      <a:pt x="102" y="0"/>
                    </a:moveTo>
                    <a:lnTo>
                      <a:pt x="102" y="21"/>
                    </a:lnTo>
                    <a:lnTo>
                      <a:pt x="91" y="38"/>
                    </a:lnTo>
                    <a:lnTo>
                      <a:pt x="86" y="54"/>
                    </a:lnTo>
                    <a:lnTo>
                      <a:pt x="70" y="64"/>
                    </a:lnTo>
                    <a:lnTo>
                      <a:pt x="70" y="81"/>
                    </a:lnTo>
                    <a:lnTo>
                      <a:pt x="59" y="97"/>
                    </a:lnTo>
                    <a:lnTo>
                      <a:pt x="43" y="107"/>
                    </a:lnTo>
                    <a:lnTo>
                      <a:pt x="27" y="118"/>
                    </a:lnTo>
                    <a:lnTo>
                      <a:pt x="16" y="134"/>
                    </a:lnTo>
                    <a:lnTo>
                      <a:pt x="0" y="14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Freeform 69">
                <a:extLst>
                  <a:ext uri="{FF2B5EF4-FFF2-40B4-BE49-F238E27FC236}">
                    <a16:creationId xmlns:a16="http://schemas.microsoft.com/office/drawing/2014/main" id="{95586142-E218-4928-64D4-7054800BDA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6931" y="3151364"/>
                <a:ext cx="285514" cy="64238"/>
              </a:xfrm>
              <a:custGeom>
                <a:avLst/>
                <a:gdLst>
                  <a:gd name="T0" fmla="*/ 0 w 200"/>
                  <a:gd name="T1" fmla="*/ 44 h 45"/>
                  <a:gd name="T2" fmla="*/ 19 w 200"/>
                  <a:gd name="T3" fmla="*/ 29 h 45"/>
                  <a:gd name="T4" fmla="*/ 39 w 200"/>
                  <a:gd name="T5" fmla="*/ 29 h 45"/>
                  <a:gd name="T6" fmla="*/ 58 w 200"/>
                  <a:gd name="T7" fmla="*/ 29 h 45"/>
                  <a:gd name="T8" fmla="*/ 83 w 200"/>
                  <a:gd name="T9" fmla="*/ 44 h 45"/>
                  <a:gd name="T10" fmla="*/ 103 w 200"/>
                  <a:gd name="T11" fmla="*/ 44 h 45"/>
                  <a:gd name="T12" fmla="*/ 122 w 200"/>
                  <a:gd name="T13" fmla="*/ 44 h 45"/>
                  <a:gd name="T14" fmla="*/ 141 w 200"/>
                  <a:gd name="T15" fmla="*/ 15 h 45"/>
                  <a:gd name="T16" fmla="*/ 160 w 200"/>
                  <a:gd name="T17" fmla="*/ 0 h 45"/>
                  <a:gd name="T18" fmla="*/ 180 w 200"/>
                  <a:gd name="T19" fmla="*/ 0 h 45"/>
                  <a:gd name="T20" fmla="*/ 199 w 200"/>
                  <a:gd name="T2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0" h="45">
                    <a:moveTo>
                      <a:pt x="0" y="44"/>
                    </a:moveTo>
                    <a:lnTo>
                      <a:pt x="19" y="29"/>
                    </a:lnTo>
                    <a:lnTo>
                      <a:pt x="39" y="29"/>
                    </a:lnTo>
                    <a:lnTo>
                      <a:pt x="58" y="29"/>
                    </a:lnTo>
                    <a:lnTo>
                      <a:pt x="83" y="44"/>
                    </a:lnTo>
                    <a:lnTo>
                      <a:pt x="103" y="44"/>
                    </a:lnTo>
                    <a:lnTo>
                      <a:pt x="122" y="44"/>
                    </a:lnTo>
                    <a:lnTo>
                      <a:pt x="141" y="15"/>
                    </a:lnTo>
                    <a:lnTo>
                      <a:pt x="160" y="0"/>
                    </a:lnTo>
                    <a:lnTo>
                      <a:pt x="180" y="0"/>
                    </a:lnTo>
                    <a:lnTo>
                      <a:pt x="199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Freeform 70">
                <a:extLst>
                  <a:ext uri="{FF2B5EF4-FFF2-40B4-BE49-F238E27FC236}">
                    <a16:creationId xmlns:a16="http://schemas.microsoft.com/office/drawing/2014/main" id="{6154BDB5-EFB2-F5A9-8ED5-3AEE8DB237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45475" y="3205610"/>
                <a:ext cx="239832" cy="71376"/>
              </a:xfrm>
              <a:custGeom>
                <a:avLst/>
                <a:gdLst>
                  <a:gd name="T0" fmla="*/ 0 w 168"/>
                  <a:gd name="T1" fmla="*/ 0 h 50"/>
                  <a:gd name="T2" fmla="*/ 16 w 168"/>
                  <a:gd name="T3" fmla="*/ 38 h 50"/>
                  <a:gd name="T4" fmla="*/ 32 w 168"/>
                  <a:gd name="T5" fmla="*/ 49 h 50"/>
                  <a:gd name="T6" fmla="*/ 48 w 168"/>
                  <a:gd name="T7" fmla="*/ 49 h 50"/>
                  <a:gd name="T8" fmla="*/ 65 w 168"/>
                  <a:gd name="T9" fmla="*/ 38 h 50"/>
                  <a:gd name="T10" fmla="*/ 81 w 168"/>
                  <a:gd name="T11" fmla="*/ 27 h 50"/>
                  <a:gd name="T12" fmla="*/ 97 w 168"/>
                  <a:gd name="T13" fmla="*/ 27 h 50"/>
                  <a:gd name="T14" fmla="*/ 113 w 168"/>
                  <a:gd name="T15" fmla="*/ 27 h 50"/>
                  <a:gd name="T16" fmla="*/ 129 w 168"/>
                  <a:gd name="T17" fmla="*/ 27 h 50"/>
                  <a:gd name="T18" fmla="*/ 151 w 168"/>
                  <a:gd name="T19" fmla="*/ 33 h 50"/>
                  <a:gd name="T20" fmla="*/ 167 w 168"/>
                  <a:gd name="T21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50">
                    <a:moveTo>
                      <a:pt x="0" y="0"/>
                    </a:moveTo>
                    <a:lnTo>
                      <a:pt x="16" y="38"/>
                    </a:lnTo>
                    <a:lnTo>
                      <a:pt x="32" y="49"/>
                    </a:lnTo>
                    <a:lnTo>
                      <a:pt x="48" y="49"/>
                    </a:lnTo>
                    <a:lnTo>
                      <a:pt x="65" y="38"/>
                    </a:lnTo>
                    <a:lnTo>
                      <a:pt x="81" y="27"/>
                    </a:lnTo>
                    <a:lnTo>
                      <a:pt x="97" y="27"/>
                    </a:lnTo>
                    <a:lnTo>
                      <a:pt x="113" y="27"/>
                    </a:lnTo>
                    <a:lnTo>
                      <a:pt x="129" y="27"/>
                    </a:lnTo>
                    <a:lnTo>
                      <a:pt x="151" y="33"/>
                    </a:lnTo>
                    <a:lnTo>
                      <a:pt x="167" y="2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 71">
                <a:extLst>
                  <a:ext uri="{FF2B5EF4-FFF2-40B4-BE49-F238E27FC236}">
                    <a16:creationId xmlns:a16="http://schemas.microsoft.com/office/drawing/2014/main" id="{4AF1208B-D81E-A78F-3393-5B644044A8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30989" y="3453997"/>
                <a:ext cx="264101" cy="39970"/>
              </a:xfrm>
              <a:custGeom>
                <a:avLst/>
                <a:gdLst>
                  <a:gd name="T0" fmla="*/ 184 w 185"/>
                  <a:gd name="T1" fmla="*/ 22 h 28"/>
                  <a:gd name="T2" fmla="*/ 168 w 185"/>
                  <a:gd name="T3" fmla="*/ 22 h 28"/>
                  <a:gd name="T4" fmla="*/ 152 w 185"/>
                  <a:gd name="T5" fmla="*/ 27 h 28"/>
                  <a:gd name="T6" fmla="*/ 135 w 185"/>
                  <a:gd name="T7" fmla="*/ 27 h 28"/>
                  <a:gd name="T8" fmla="*/ 119 w 185"/>
                  <a:gd name="T9" fmla="*/ 27 h 28"/>
                  <a:gd name="T10" fmla="*/ 103 w 185"/>
                  <a:gd name="T11" fmla="*/ 27 h 28"/>
                  <a:gd name="T12" fmla="*/ 87 w 185"/>
                  <a:gd name="T13" fmla="*/ 22 h 28"/>
                  <a:gd name="T14" fmla="*/ 70 w 185"/>
                  <a:gd name="T15" fmla="*/ 11 h 28"/>
                  <a:gd name="T16" fmla="*/ 49 w 185"/>
                  <a:gd name="T17" fmla="*/ 11 h 28"/>
                  <a:gd name="T18" fmla="*/ 32 w 185"/>
                  <a:gd name="T19" fmla="*/ 11 h 28"/>
                  <a:gd name="T20" fmla="*/ 16 w 185"/>
                  <a:gd name="T21" fmla="*/ 11 h 28"/>
                  <a:gd name="T22" fmla="*/ 0 w 185"/>
                  <a:gd name="T2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5" h="28">
                    <a:moveTo>
                      <a:pt x="184" y="22"/>
                    </a:moveTo>
                    <a:lnTo>
                      <a:pt x="168" y="22"/>
                    </a:lnTo>
                    <a:lnTo>
                      <a:pt x="152" y="27"/>
                    </a:lnTo>
                    <a:lnTo>
                      <a:pt x="135" y="27"/>
                    </a:lnTo>
                    <a:lnTo>
                      <a:pt x="119" y="27"/>
                    </a:lnTo>
                    <a:lnTo>
                      <a:pt x="103" y="27"/>
                    </a:lnTo>
                    <a:lnTo>
                      <a:pt x="87" y="22"/>
                    </a:lnTo>
                    <a:lnTo>
                      <a:pt x="70" y="11"/>
                    </a:lnTo>
                    <a:lnTo>
                      <a:pt x="49" y="11"/>
                    </a:lnTo>
                    <a:lnTo>
                      <a:pt x="32" y="11"/>
                    </a:lnTo>
                    <a:lnTo>
                      <a:pt x="16" y="1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 72">
                <a:extLst>
                  <a:ext uri="{FF2B5EF4-FFF2-40B4-BE49-F238E27FC236}">
                    <a16:creationId xmlns:a16="http://schemas.microsoft.com/office/drawing/2014/main" id="{6B1D2313-0145-A552-649A-F334A95C3B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39555" y="3422591"/>
                <a:ext cx="232694" cy="39970"/>
              </a:xfrm>
              <a:custGeom>
                <a:avLst/>
                <a:gdLst>
                  <a:gd name="T0" fmla="*/ 162 w 163"/>
                  <a:gd name="T1" fmla="*/ 27 h 28"/>
                  <a:gd name="T2" fmla="*/ 146 w 163"/>
                  <a:gd name="T3" fmla="*/ 22 h 28"/>
                  <a:gd name="T4" fmla="*/ 130 w 163"/>
                  <a:gd name="T5" fmla="*/ 22 h 28"/>
                  <a:gd name="T6" fmla="*/ 113 w 163"/>
                  <a:gd name="T7" fmla="*/ 22 h 28"/>
                  <a:gd name="T8" fmla="*/ 97 w 163"/>
                  <a:gd name="T9" fmla="*/ 22 h 28"/>
                  <a:gd name="T10" fmla="*/ 81 w 163"/>
                  <a:gd name="T11" fmla="*/ 16 h 28"/>
                  <a:gd name="T12" fmla="*/ 65 w 163"/>
                  <a:gd name="T13" fmla="*/ 11 h 28"/>
                  <a:gd name="T14" fmla="*/ 49 w 163"/>
                  <a:gd name="T15" fmla="*/ 11 h 28"/>
                  <a:gd name="T16" fmla="*/ 32 w 163"/>
                  <a:gd name="T17" fmla="*/ 11 h 28"/>
                  <a:gd name="T18" fmla="*/ 16 w 163"/>
                  <a:gd name="T19" fmla="*/ 5 h 28"/>
                  <a:gd name="T20" fmla="*/ 0 w 163"/>
                  <a:gd name="T2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28">
                    <a:moveTo>
                      <a:pt x="162" y="27"/>
                    </a:moveTo>
                    <a:lnTo>
                      <a:pt x="146" y="22"/>
                    </a:lnTo>
                    <a:lnTo>
                      <a:pt x="130" y="22"/>
                    </a:lnTo>
                    <a:lnTo>
                      <a:pt x="113" y="22"/>
                    </a:lnTo>
                    <a:lnTo>
                      <a:pt x="97" y="22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11"/>
                    </a:lnTo>
                    <a:lnTo>
                      <a:pt x="32" y="11"/>
                    </a:lnTo>
                    <a:lnTo>
                      <a:pt x="16" y="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 73">
                <a:extLst>
                  <a:ext uri="{FF2B5EF4-FFF2-40B4-BE49-F238E27FC236}">
                    <a16:creationId xmlns:a16="http://schemas.microsoft.com/office/drawing/2014/main" id="{9A981A1F-6A6B-7D5E-F3FA-A391D6C305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53900" y="3569625"/>
                <a:ext cx="264101" cy="55673"/>
              </a:xfrm>
              <a:custGeom>
                <a:avLst/>
                <a:gdLst>
                  <a:gd name="T0" fmla="*/ 184 w 185"/>
                  <a:gd name="T1" fmla="*/ 27 h 39"/>
                  <a:gd name="T2" fmla="*/ 152 w 185"/>
                  <a:gd name="T3" fmla="*/ 38 h 39"/>
                  <a:gd name="T4" fmla="*/ 130 w 185"/>
                  <a:gd name="T5" fmla="*/ 38 h 39"/>
                  <a:gd name="T6" fmla="*/ 114 w 185"/>
                  <a:gd name="T7" fmla="*/ 38 h 39"/>
                  <a:gd name="T8" fmla="*/ 97 w 185"/>
                  <a:gd name="T9" fmla="*/ 38 h 39"/>
                  <a:gd name="T10" fmla="*/ 81 w 185"/>
                  <a:gd name="T11" fmla="*/ 33 h 39"/>
                  <a:gd name="T12" fmla="*/ 65 w 185"/>
                  <a:gd name="T13" fmla="*/ 22 h 39"/>
                  <a:gd name="T14" fmla="*/ 49 w 185"/>
                  <a:gd name="T15" fmla="*/ 16 h 39"/>
                  <a:gd name="T16" fmla="*/ 32 w 185"/>
                  <a:gd name="T17" fmla="*/ 11 h 39"/>
                  <a:gd name="T18" fmla="*/ 16 w 185"/>
                  <a:gd name="T19" fmla="*/ 5 h 39"/>
                  <a:gd name="T20" fmla="*/ 0 w 185"/>
                  <a:gd name="T2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39">
                    <a:moveTo>
                      <a:pt x="184" y="27"/>
                    </a:moveTo>
                    <a:lnTo>
                      <a:pt x="152" y="38"/>
                    </a:lnTo>
                    <a:lnTo>
                      <a:pt x="130" y="38"/>
                    </a:lnTo>
                    <a:lnTo>
                      <a:pt x="114" y="38"/>
                    </a:lnTo>
                    <a:lnTo>
                      <a:pt x="97" y="38"/>
                    </a:lnTo>
                    <a:lnTo>
                      <a:pt x="81" y="33"/>
                    </a:lnTo>
                    <a:lnTo>
                      <a:pt x="65" y="22"/>
                    </a:lnTo>
                    <a:lnTo>
                      <a:pt x="49" y="16"/>
                    </a:lnTo>
                    <a:lnTo>
                      <a:pt x="32" y="11"/>
                    </a:lnTo>
                    <a:lnTo>
                      <a:pt x="16" y="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Freeform 74">
                <a:extLst>
                  <a:ext uri="{FF2B5EF4-FFF2-40B4-BE49-F238E27FC236}">
                    <a16:creationId xmlns:a16="http://schemas.microsoft.com/office/drawing/2014/main" id="{C9968303-A64B-CC4C-C0C8-37155C0D30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62466" y="3615306"/>
                <a:ext cx="232694" cy="39970"/>
              </a:xfrm>
              <a:custGeom>
                <a:avLst/>
                <a:gdLst>
                  <a:gd name="T0" fmla="*/ 162 w 163"/>
                  <a:gd name="T1" fmla="*/ 27 h 28"/>
                  <a:gd name="T2" fmla="*/ 146 w 163"/>
                  <a:gd name="T3" fmla="*/ 27 h 28"/>
                  <a:gd name="T4" fmla="*/ 130 w 163"/>
                  <a:gd name="T5" fmla="*/ 27 h 28"/>
                  <a:gd name="T6" fmla="*/ 113 w 163"/>
                  <a:gd name="T7" fmla="*/ 27 h 28"/>
                  <a:gd name="T8" fmla="*/ 97 w 163"/>
                  <a:gd name="T9" fmla="*/ 27 h 28"/>
                  <a:gd name="T10" fmla="*/ 81 w 163"/>
                  <a:gd name="T11" fmla="*/ 27 h 28"/>
                  <a:gd name="T12" fmla="*/ 65 w 163"/>
                  <a:gd name="T13" fmla="*/ 27 h 28"/>
                  <a:gd name="T14" fmla="*/ 49 w 163"/>
                  <a:gd name="T15" fmla="*/ 16 h 28"/>
                  <a:gd name="T16" fmla="*/ 32 w 163"/>
                  <a:gd name="T17" fmla="*/ 5 h 28"/>
                  <a:gd name="T18" fmla="*/ 16 w 163"/>
                  <a:gd name="T19" fmla="*/ 5 h 28"/>
                  <a:gd name="T20" fmla="*/ 0 w 163"/>
                  <a:gd name="T2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28">
                    <a:moveTo>
                      <a:pt x="162" y="27"/>
                    </a:moveTo>
                    <a:lnTo>
                      <a:pt x="146" y="27"/>
                    </a:lnTo>
                    <a:lnTo>
                      <a:pt x="130" y="27"/>
                    </a:lnTo>
                    <a:lnTo>
                      <a:pt x="113" y="27"/>
                    </a:lnTo>
                    <a:lnTo>
                      <a:pt x="97" y="27"/>
                    </a:lnTo>
                    <a:lnTo>
                      <a:pt x="81" y="27"/>
                    </a:lnTo>
                    <a:lnTo>
                      <a:pt x="65" y="27"/>
                    </a:lnTo>
                    <a:lnTo>
                      <a:pt x="49" y="16"/>
                    </a:lnTo>
                    <a:lnTo>
                      <a:pt x="32" y="5"/>
                    </a:lnTo>
                    <a:lnTo>
                      <a:pt x="16" y="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Freeform 75">
                <a:extLst>
                  <a:ext uri="{FF2B5EF4-FFF2-40B4-BE49-F238E27FC236}">
                    <a16:creationId xmlns:a16="http://schemas.microsoft.com/office/drawing/2014/main" id="{11B1886B-A8CD-CB6A-383B-47A50417ED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69744" y="3354071"/>
                <a:ext cx="209853" cy="62811"/>
              </a:xfrm>
              <a:custGeom>
                <a:avLst/>
                <a:gdLst>
                  <a:gd name="T0" fmla="*/ 0 w 147"/>
                  <a:gd name="T1" fmla="*/ 0 h 44"/>
                  <a:gd name="T2" fmla="*/ 0 w 147"/>
                  <a:gd name="T3" fmla="*/ 43 h 44"/>
                  <a:gd name="T4" fmla="*/ 16 w 147"/>
                  <a:gd name="T5" fmla="*/ 43 h 44"/>
                  <a:gd name="T6" fmla="*/ 32 w 147"/>
                  <a:gd name="T7" fmla="*/ 43 h 44"/>
                  <a:gd name="T8" fmla="*/ 49 w 147"/>
                  <a:gd name="T9" fmla="*/ 38 h 44"/>
                  <a:gd name="T10" fmla="*/ 65 w 147"/>
                  <a:gd name="T11" fmla="*/ 27 h 44"/>
                  <a:gd name="T12" fmla="*/ 81 w 147"/>
                  <a:gd name="T13" fmla="*/ 27 h 44"/>
                  <a:gd name="T14" fmla="*/ 97 w 147"/>
                  <a:gd name="T15" fmla="*/ 27 h 44"/>
                  <a:gd name="T16" fmla="*/ 114 w 147"/>
                  <a:gd name="T17" fmla="*/ 27 h 44"/>
                  <a:gd name="T18" fmla="*/ 130 w 147"/>
                  <a:gd name="T19" fmla="*/ 27 h 44"/>
                  <a:gd name="T20" fmla="*/ 146 w 147"/>
                  <a:gd name="T21" fmla="*/ 3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44">
                    <a:moveTo>
                      <a:pt x="0" y="0"/>
                    </a:moveTo>
                    <a:lnTo>
                      <a:pt x="0" y="43"/>
                    </a:lnTo>
                    <a:lnTo>
                      <a:pt x="16" y="43"/>
                    </a:lnTo>
                    <a:lnTo>
                      <a:pt x="32" y="43"/>
                    </a:lnTo>
                    <a:lnTo>
                      <a:pt x="49" y="38"/>
                    </a:lnTo>
                    <a:lnTo>
                      <a:pt x="65" y="27"/>
                    </a:lnTo>
                    <a:lnTo>
                      <a:pt x="81" y="27"/>
                    </a:lnTo>
                    <a:lnTo>
                      <a:pt x="97" y="27"/>
                    </a:lnTo>
                    <a:lnTo>
                      <a:pt x="114" y="27"/>
                    </a:lnTo>
                    <a:lnTo>
                      <a:pt x="130" y="27"/>
                    </a:lnTo>
                    <a:lnTo>
                      <a:pt x="146" y="3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 76">
                <a:extLst>
                  <a:ext uri="{FF2B5EF4-FFF2-40B4-BE49-F238E27FC236}">
                    <a16:creationId xmlns:a16="http://schemas.microsoft.com/office/drawing/2014/main" id="{A1FF5244-0CA4-4EFC-F86D-1332A195CF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69744" y="3422591"/>
                <a:ext cx="201287" cy="22840"/>
              </a:xfrm>
              <a:custGeom>
                <a:avLst/>
                <a:gdLst>
                  <a:gd name="T0" fmla="*/ 0 w 141"/>
                  <a:gd name="T1" fmla="*/ 15 h 16"/>
                  <a:gd name="T2" fmla="*/ 16 w 141"/>
                  <a:gd name="T3" fmla="*/ 15 h 16"/>
                  <a:gd name="T4" fmla="*/ 31 w 141"/>
                  <a:gd name="T5" fmla="*/ 15 h 16"/>
                  <a:gd name="T6" fmla="*/ 47 w 141"/>
                  <a:gd name="T7" fmla="*/ 15 h 16"/>
                  <a:gd name="T8" fmla="*/ 62 w 141"/>
                  <a:gd name="T9" fmla="*/ 15 h 16"/>
                  <a:gd name="T10" fmla="*/ 78 w 141"/>
                  <a:gd name="T11" fmla="*/ 15 h 16"/>
                  <a:gd name="T12" fmla="*/ 93 w 141"/>
                  <a:gd name="T13" fmla="*/ 15 h 16"/>
                  <a:gd name="T14" fmla="*/ 109 w 141"/>
                  <a:gd name="T15" fmla="*/ 8 h 16"/>
                  <a:gd name="T16" fmla="*/ 124 w 141"/>
                  <a:gd name="T17" fmla="*/ 0 h 16"/>
                  <a:gd name="T18" fmla="*/ 140 w 141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1" h="16">
                    <a:moveTo>
                      <a:pt x="0" y="15"/>
                    </a:moveTo>
                    <a:lnTo>
                      <a:pt x="16" y="15"/>
                    </a:lnTo>
                    <a:lnTo>
                      <a:pt x="31" y="15"/>
                    </a:lnTo>
                    <a:lnTo>
                      <a:pt x="47" y="15"/>
                    </a:lnTo>
                    <a:lnTo>
                      <a:pt x="62" y="15"/>
                    </a:lnTo>
                    <a:lnTo>
                      <a:pt x="78" y="15"/>
                    </a:lnTo>
                    <a:lnTo>
                      <a:pt x="93" y="15"/>
                    </a:lnTo>
                    <a:lnTo>
                      <a:pt x="109" y="8"/>
                    </a:lnTo>
                    <a:lnTo>
                      <a:pt x="124" y="0"/>
                    </a:lnTo>
                    <a:lnTo>
                      <a:pt x="14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Freeform 77">
                <a:extLst>
                  <a:ext uri="{FF2B5EF4-FFF2-40B4-BE49-F238E27FC236}">
                    <a16:creationId xmlns:a16="http://schemas.microsoft.com/office/drawing/2014/main" id="{5E200B8F-B701-9E5A-94D5-63A2429F65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21697" y="4254831"/>
                <a:ext cx="32834" cy="271227"/>
              </a:xfrm>
              <a:custGeom>
                <a:avLst/>
                <a:gdLst>
                  <a:gd name="T0" fmla="*/ 11 w 23"/>
                  <a:gd name="T1" fmla="*/ 189 h 190"/>
                  <a:gd name="T2" fmla="*/ 17 w 23"/>
                  <a:gd name="T3" fmla="*/ 151 h 190"/>
                  <a:gd name="T4" fmla="*/ 22 w 23"/>
                  <a:gd name="T5" fmla="*/ 135 h 190"/>
                  <a:gd name="T6" fmla="*/ 22 w 23"/>
                  <a:gd name="T7" fmla="*/ 92 h 190"/>
                  <a:gd name="T8" fmla="*/ 11 w 23"/>
                  <a:gd name="T9" fmla="*/ 70 h 190"/>
                  <a:gd name="T10" fmla="*/ 0 w 23"/>
                  <a:gd name="T11" fmla="*/ 54 h 190"/>
                  <a:gd name="T12" fmla="*/ 0 w 23"/>
                  <a:gd name="T13" fmla="*/ 38 h 190"/>
                  <a:gd name="T14" fmla="*/ 0 w 23"/>
                  <a:gd name="T15" fmla="*/ 22 h 190"/>
                  <a:gd name="T16" fmla="*/ 0 w 23"/>
                  <a:gd name="T1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90">
                    <a:moveTo>
                      <a:pt x="11" y="189"/>
                    </a:moveTo>
                    <a:lnTo>
                      <a:pt x="17" y="151"/>
                    </a:lnTo>
                    <a:lnTo>
                      <a:pt x="22" y="135"/>
                    </a:lnTo>
                    <a:lnTo>
                      <a:pt x="22" y="92"/>
                    </a:lnTo>
                    <a:lnTo>
                      <a:pt x="11" y="70"/>
                    </a:lnTo>
                    <a:lnTo>
                      <a:pt x="0" y="54"/>
                    </a:lnTo>
                    <a:lnTo>
                      <a:pt x="0" y="38"/>
                    </a:lnTo>
                    <a:lnTo>
                      <a:pt x="0" y="2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Freeform 78">
                <a:extLst>
                  <a:ext uri="{FF2B5EF4-FFF2-40B4-BE49-F238E27FC236}">
                    <a16:creationId xmlns:a16="http://schemas.microsoft.com/office/drawing/2014/main" id="{F39EEF03-06B0-CF14-95F5-CD75C392CA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67449" y="4286236"/>
                <a:ext cx="71379" cy="239822"/>
              </a:xfrm>
              <a:custGeom>
                <a:avLst/>
                <a:gdLst>
                  <a:gd name="T0" fmla="*/ 49 w 50"/>
                  <a:gd name="T1" fmla="*/ 167 h 168"/>
                  <a:gd name="T2" fmla="*/ 33 w 50"/>
                  <a:gd name="T3" fmla="*/ 162 h 168"/>
                  <a:gd name="T4" fmla="*/ 33 w 50"/>
                  <a:gd name="T5" fmla="*/ 129 h 168"/>
                  <a:gd name="T6" fmla="*/ 27 w 50"/>
                  <a:gd name="T7" fmla="*/ 75 h 168"/>
                  <a:gd name="T8" fmla="*/ 27 w 50"/>
                  <a:gd name="T9" fmla="*/ 43 h 168"/>
                  <a:gd name="T10" fmla="*/ 11 w 50"/>
                  <a:gd name="T11" fmla="*/ 32 h 168"/>
                  <a:gd name="T12" fmla="*/ 0 w 50"/>
                  <a:gd name="T13" fmla="*/ 16 h 168"/>
                  <a:gd name="T14" fmla="*/ 0 w 50"/>
                  <a:gd name="T1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168">
                    <a:moveTo>
                      <a:pt x="49" y="167"/>
                    </a:moveTo>
                    <a:lnTo>
                      <a:pt x="33" y="162"/>
                    </a:lnTo>
                    <a:lnTo>
                      <a:pt x="33" y="129"/>
                    </a:lnTo>
                    <a:lnTo>
                      <a:pt x="27" y="75"/>
                    </a:lnTo>
                    <a:lnTo>
                      <a:pt x="27" y="43"/>
                    </a:lnTo>
                    <a:lnTo>
                      <a:pt x="11" y="32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Freeform 79">
                <a:extLst>
                  <a:ext uri="{FF2B5EF4-FFF2-40B4-BE49-F238E27FC236}">
                    <a16:creationId xmlns:a16="http://schemas.microsoft.com/office/drawing/2014/main" id="{7F952FE8-1ADC-2684-CE4C-7BFA83C3EA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444468" y="4254831"/>
                <a:ext cx="32834" cy="279792"/>
              </a:xfrm>
              <a:custGeom>
                <a:avLst/>
                <a:gdLst>
                  <a:gd name="T0" fmla="*/ 22 w 23"/>
                  <a:gd name="T1" fmla="*/ 195 h 196"/>
                  <a:gd name="T2" fmla="*/ 17 w 23"/>
                  <a:gd name="T3" fmla="*/ 179 h 196"/>
                  <a:gd name="T4" fmla="*/ 11 w 23"/>
                  <a:gd name="T5" fmla="*/ 163 h 196"/>
                  <a:gd name="T6" fmla="*/ 6 w 23"/>
                  <a:gd name="T7" fmla="*/ 146 h 196"/>
                  <a:gd name="T8" fmla="*/ 6 w 23"/>
                  <a:gd name="T9" fmla="*/ 130 h 196"/>
                  <a:gd name="T10" fmla="*/ 11 w 23"/>
                  <a:gd name="T11" fmla="*/ 114 h 196"/>
                  <a:gd name="T12" fmla="*/ 11 w 23"/>
                  <a:gd name="T13" fmla="*/ 70 h 196"/>
                  <a:gd name="T14" fmla="*/ 11 w 23"/>
                  <a:gd name="T15" fmla="*/ 33 h 196"/>
                  <a:gd name="T16" fmla="*/ 11 w 23"/>
                  <a:gd name="T17" fmla="*/ 16 h 196"/>
                  <a:gd name="T18" fmla="*/ 0 w 23"/>
                  <a:gd name="T1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96">
                    <a:moveTo>
                      <a:pt x="22" y="195"/>
                    </a:moveTo>
                    <a:lnTo>
                      <a:pt x="17" y="179"/>
                    </a:lnTo>
                    <a:lnTo>
                      <a:pt x="11" y="163"/>
                    </a:lnTo>
                    <a:lnTo>
                      <a:pt x="6" y="146"/>
                    </a:lnTo>
                    <a:lnTo>
                      <a:pt x="6" y="130"/>
                    </a:lnTo>
                    <a:lnTo>
                      <a:pt x="11" y="114"/>
                    </a:lnTo>
                    <a:lnTo>
                      <a:pt x="11" y="70"/>
                    </a:lnTo>
                    <a:lnTo>
                      <a:pt x="11" y="33"/>
                    </a:lnTo>
                    <a:lnTo>
                      <a:pt x="11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Freeform 80">
                <a:extLst>
                  <a:ext uri="{FF2B5EF4-FFF2-40B4-BE49-F238E27FC236}">
                    <a16:creationId xmlns:a16="http://schemas.microsoft.com/office/drawing/2014/main" id="{54D54552-9BA3-AD2E-49DE-DFCFE16B36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475874" y="4263396"/>
                <a:ext cx="24269" cy="239822"/>
              </a:xfrm>
              <a:custGeom>
                <a:avLst/>
                <a:gdLst>
                  <a:gd name="T0" fmla="*/ 5 w 17"/>
                  <a:gd name="T1" fmla="*/ 167 h 168"/>
                  <a:gd name="T2" fmla="*/ 11 w 17"/>
                  <a:gd name="T3" fmla="*/ 151 h 168"/>
                  <a:gd name="T4" fmla="*/ 16 w 17"/>
                  <a:gd name="T5" fmla="*/ 119 h 168"/>
                  <a:gd name="T6" fmla="*/ 16 w 17"/>
                  <a:gd name="T7" fmla="*/ 86 h 168"/>
                  <a:gd name="T8" fmla="*/ 16 w 17"/>
                  <a:gd name="T9" fmla="*/ 70 h 168"/>
                  <a:gd name="T10" fmla="*/ 16 w 17"/>
                  <a:gd name="T11" fmla="*/ 27 h 168"/>
                  <a:gd name="T12" fmla="*/ 16 w 17"/>
                  <a:gd name="T13" fmla="*/ 11 h 168"/>
                  <a:gd name="T14" fmla="*/ 0 w 17"/>
                  <a:gd name="T1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68">
                    <a:moveTo>
                      <a:pt x="5" y="167"/>
                    </a:moveTo>
                    <a:lnTo>
                      <a:pt x="11" y="151"/>
                    </a:lnTo>
                    <a:lnTo>
                      <a:pt x="16" y="119"/>
                    </a:lnTo>
                    <a:lnTo>
                      <a:pt x="16" y="86"/>
                    </a:lnTo>
                    <a:lnTo>
                      <a:pt x="16" y="70"/>
                    </a:lnTo>
                    <a:lnTo>
                      <a:pt x="16" y="27"/>
                    </a:lnTo>
                    <a:lnTo>
                      <a:pt x="16" y="1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 81">
                <a:extLst>
                  <a:ext uri="{FF2B5EF4-FFF2-40B4-BE49-F238E27FC236}">
                    <a16:creationId xmlns:a16="http://schemas.microsoft.com/office/drawing/2014/main" id="{8D4A63C0-7835-3BF4-D741-FFB71C0A18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68666" y="4270533"/>
                <a:ext cx="108495" cy="194142"/>
              </a:xfrm>
              <a:custGeom>
                <a:avLst/>
                <a:gdLst>
                  <a:gd name="T0" fmla="*/ 75 w 76"/>
                  <a:gd name="T1" fmla="*/ 135 h 136"/>
                  <a:gd name="T2" fmla="*/ 70 w 76"/>
                  <a:gd name="T3" fmla="*/ 119 h 136"/>
                  <a:gd name="T4" fmla="*/ 48 w 76"/>
                  <a:gd name="T5" fmla="*/ 108 h 136"/>
                  <a:gd name="T6" fmla="*/ 38 w 76"/>
                  <a:gd name="T7" fmla="*/ 92 h 136"/>
                  <a:gd name="T8" fmla="*/ 27 w 76"/>
                  <a:gd name="T9" fmla="*/ 76 h 136"/>
                  <a:gd name="T10" fmla="*/ 16 w 76"/>
                  <a:gd name="T11" fmla="*/ 59 h 136"/>
                  <a:gd name="T12" fmla="*/ 5 w 76"/>
                  <a:gd name="T13" fmla="*/ 16 h 136"/>
                  <a:gd name="T14" fmla="*/ 0 w 76"/>
                  <a:gd name="T1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36">
                    <a:moveTo>
                      <a:pt x="75" y="135"/>
                    </a:moveTo>
                    <a:lnTo>
                      <a:pt x="70" y="119"/>
                    </a:lnTo>
                    <a:lnTo>
                      <a:pt x="48" y="108"/>
                    </a:lnTo>
                    <a:lnTo>
                      <a:pt x="38" y="92"/>
                    </a:lnTo>
                    <a:lnTo>
                      <a:pt x="27" y="76"/>
                    </a:lnTo>
                    <a:lnTo>
                      <a:pt x="16" y="59"/>
                    </a:lnTo>
                    <a:lnTo>
                      <a:pt x="5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Freeform 82">
                <a:extLst>
                  <a:ext uri="{FF2B5EF4-FFF2-40B4-BE49-F238E27FC236}">
                    <a16:creationId xmlns:a16="http://schemas.microsoft.com/office/drawing/2014/main" id="{CD39EAC3-A979-19C7-D336-B52A31D3CF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37260" y="4286236"/>
                <a:ext cx="109923" cy="187004"/>
              </a:xfrm>
              <a:custGeom>
                <a:avLst/>
                <a:gdLst>
                  <a:gd name="T0" fmla="*/ 76 w 77"/>
                  <a:gd name="T1" fmla="*/ 130 h 131"/>
                  <a:gd name="T2" fmla="*/ 65 w 77"/>
                  <a:gd name="T3" fmla="*/ 114 h 131"/>
                  <a:gd name="T4" fmla="*/ 60 w 77"/>
                  <a:gd name="T5" fmla="*/ 98 h 131"/>
                  <a:gd name="T6" fmla="*/ 43 w 77"/>
                  <a:gd name="T7" fmla="*/ 87 h 131"/>
                  <a:gd name="T8" fmla="*/ 27 w 77"/>
                  <a:gd name="T9" fmla="*/ 81 h 131"/>
                  <a:gd name="T10" fmla="*/ 22 w 77"/>
                  <a:gd name="T11" fmla="*/ 65 h 131"/>
                  <a:gd name="T12" fmla="*/ 11 w 77"/>
                  <a:gd name="T13" fmla="*/ 49 h 131"/>
                  <a:gd name="T14" fmla="*/ 0 w 77"/>
                  <a:gd name="T15" fmla="*/ 33 h 131"/>
                  <a:gd name="T16" fmla="*/ 0 w 77"/>
                  <a:gd name="T17" fmla="*/ 16 h 131"/>
                  <a:gd name="T18" fmla="*/ 0 w 77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131">
                    <a:moveTo>
                      <a:pt x="76" y="130"/>
                    </a:moveTo>
                    <a:lnTo>
                      <a:pt x="65" y="114"/>
                    </a:lnTo>
                    <a:lnTo>
                      <a:pt x="60" y="98"/>
                    </a:lnTo>
                    <a:lnTo>
                      <a:pt x="43" y="87"/>
                    </a:lnTo>
                    <a:lnTo>
                      <a:pt x="27" y="81"/>
                    </a:lnTo>
                    <a:lnTo>
                      <a:pt x="22" y="65"/>
                    </a:lnTo>
                    <a:lnTo>
                      <a:pt x="11" y="49"/>
                    </a:lnTo>
                    <a:lnTo>
                      <a:pt x="0" y="33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Freeform 83">
                <a:extLst>
                  <a:ext uri="{FF2B5EF4-FFF2-40B4-BE49-F238E27FC236}">
                    <a16:creationId xmlns:a16="http://schemas.microsoft.com/office/drawing/2014/main" id="{3C39EAD7-88A7-4B74-6080-9FF6D31AC9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07001" y="3700956"/>
                <a:ext cx="209853" cy="85651"/>
              </a:xfrm>
              <a:custGeom>
                <a:avLst/>
                <a:gdLst>
                  <a:gd name="T0" fmla="*/ 0 w 147"/>
                  <a:gd name="T1" fmla="*/ 0 h 60"/>
                  <a:gd name="T2" fmla="*/ 22 w 147"/>
                  <a:gd name="T3" fmla="*/ 0 h 60"/>
                  <a:gd name="T4" fmla="*/ 44 w 147"/>
                  <a:gd name="T5" fmla="*/ 12 h 60"/>
                  <a:gd name="T6" fmla="*/ 66 w 147"/>
                  <a:gd name="T7" fmla="*/ 18 h 60"/>
                  <a:gd name="T8" fmla="*/ 80 w 147"/>
                  <a:gd name="T9" fmla="*/ 35 h 60"/>
                  <a:gd name="T10" fmla="*/ 102 w 147"/>
                  <a:gd name="T11" fmla="*/ 47 h 60"/>
                  <a:gd name="T12" fmla="*/ 124 w 147"/>
                  <a:gd name="T13" fmla="*/ 47 h 60"/>
                  <a:gd name="T14" fmla="*/ 146 w 147"/>
                  <a:gd name="T15" fmla="*/ 5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60">
                    <a:moveTo>
                      <a:pt x="0" y="0"/>
                    </a:moveTo>
                    <a:lnTo>
                      <a:pt x="22" y="0"/>
                    </a:lnTo>
                    <a:lnTo>
                      <a:pt x="44" y="12"/>
                    </a:lnTo>
                    <a:lnTo>
                      <a:pt x="66" y="18"/>
                    </a:lnTo>
                    <a:lnTo>
                      <a:pt x="80" y="35"/>
                    </a:lnTo>
                    <a:lnTo>
                      <a:pt x="102" y="47"/>
                    </a:lnTo>
                    <a:lnTo>
                      <a:pt x="124" y="47"/>
                    </a:lnTo>
                    <a:lnTo>
                      <a:pt x="146" y="59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Freeform 84">
                <a:extLst>
                  <a:ext uri="{FF2B5EF4-FFF2-40B4-BE49-F238E27FC236}">
                    <a16:creationId xmlns:a16="http://schemas.microsoft.com/office/drawing/2014/main" id="{9BE978CB-B148-DFA7-6B49-D9DA6B1D92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99863" y="3715231"/>
                <a:ext cx="194150" cy="117056"/>
              </a:xfrm>
              <a:custGeom>
                <a:avLst/>
                <a:gdLst>
                  <a:gd name="T0" fmla="*/ 0 w 136"/>
                  <a:gd name="T1" fmla="*/ 0 h 82"/>
                  <a:gd name="T2" fmla="*/ 19 w 136"/>
                  <a:gd name="T3" fmla="*/ 6 h 82"/>
                  <a:gd name="T4" fmla="*/ 39 w 136"/>
                  <a:gd name="T5" fmla="*/ 19 h 82"/>
                  <a:gd name="T6" fmla="*/ 45 w 136"/>
                  <a:gd name="T7" fmla="*/ 37 h 82"/>
                  <a:gd name="T8" fmla="*/ 58 w 136"/>
                  <a:gd name="T9" fmla="*/ 56 h 82"/>
                  <a:gd name="T10" fmla="*/ 77 w 136"/>
                  <a:gd name="T11" fmla="*/ 75 h 82"/>
                  <a:gd name="T12" fmla="*/ 96 w 136"/>
                  <a:gd name="T13" fmla="*/ 81 h 82"/>
                  <a:gd name="T14" fmla="*/ 116 w 136"/>
                  <a:gd name="T15" fmla="*/ 81 h 82"/>
                  <a:gd name="T16" fmla="*/ 135 w 136"/>
                  <a:gd name="T17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82">
                    <a:moveTo>
                      <a:pt x="0" y="0"/>
                    </a:moveTo>
                    <a:lnTo>
                      <a:pt x="19" y="6"/>
                    </a:lnTo>
                    <a:lnTo>
                      <a:pt x="39" y="19"/>
                    </a:lnTo>
                    <a:lnTo>
                      <a:pt x="45" y="37"/>
                    </a:lnTo>
                    <a:lnTo>
                      <a:pt x="58" y="56"/>
                    </a:lnTo>
                    <a:lnTo>
                      <a:pt x="77" y="75"/>
                    </a:lnTo>
                    <a:lnTo>
                      <a:pt x="96" y="81"/>
                    </a:lnTo>
                    <a:lnTo>
                      <a:pt x="116" y="81"/>
                    </a:lnTo>
                    <a:lnTo>
                      <a:pt x="135" y="81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Freeform 85">
                <a:extLst>
                  <a:ext uri="{FF2B5EF4-FFF2-40B4-BE49-F238E27FC236}">
                    <a16:creationId xmlns:a16="http://schemas.microsoft.com/office/drawing/2014/main" id="{7915A201-65E4-204B-AB1F-3A57FBF942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92655" y="3561060"/>
                <a:ext cx="239832" cy="32833"/>
              </a:xfrm>
              <a:custGeom>
                <a:avLst/>
                <a:gdLst>
                  <a:gd name="T0" fmla="*/ 0 w 168"/>
                  <a:gd name="T1" fmla="*/ 0 h 23"/>
                  <a:gd name="T2" fmla="*/ 21 w 168"/>
                  <a:gd name="T3" fmla="*/ 0 h 23"/>
                  <a:gd name="T4" fmla="*/ 42 w 168"/>
                  <a:gd name="T5" fmla="*/ 6 h 23"/>
                  <a:gd name="T6" fmla="*/ 63 w 168"/>
                  <a:gd name="T7" fmla="*/ 11 h 23"/>
                  <a:gd name="T8" fmla="*/ 84 w 168"/>
                  <a:gd name="T9" fmla="*/ 14 h 23"/>
                  <a:gd name="T10" fmla="*/ 104 w 168"/>
                  <a:gd name="T11" fmla="*/ 14 h 23"/>
                  <a:gd name="T12" fmla="*/ 125 w 168"/>
                  <a:gd name="T13" fmla="*/ 14 h 23"/>
                  <a:gd name="T14" fmla="*/ 146 w 168"/>
                  <a:gd name="T15" fmla="*/ 17 h 23"/>
                  <a:gd name="T16" fmla="*/ 167 w 168"/>
                  <a:gd name="T17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23">
                    <a:moveTo>
                      <a:pt x="0" y="0"/>
                    </a:moveTo>
                    <a:lnTo>
                      <a:pt x="21" y="0"/>
                    </a:lnTo>
                    <a:lnTo>
                      <a:pt x="42" y="6"/>
                    </a:lnTo>
                    <a:lnTo>
                      <a:pt x="63" y="11"/>
                    </a:lnTo>
                    <a:lnTo>
                      <a:pt x="84" y="14"/>
                    </a:lnTo>
                    <a:lnTo>
                      <a:pt x="104" y="14"/>
                    </a:lnTo>
                    <a:lnTo>
                      <a:pt x="125" y="14"/>
                    </a:lnTo>
                    <a:lnTo>
                      <a:pt x="146" y="17"/>
                    </a:lnTo>
                    <a:lnTo>
                      <a:pt x="167" y="2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Freeform 86">
                <a:extLst>
                  <a:ext uri="{FF2B5EF4-FFF2-40B4-BE49-F238E27FC236}">
                    <a16:creationId xmlns:a16="http://schemas.microsoft.com/office/drawing/2014/main" id="{7AA9F55F-ABEA-B9D9-7A18-D05AE1EAED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84089" y="3585328"/>
                <a:ext cx="218418" cy="85651"/>
              </a:xfrm>
              <a:custGeom>
                <a:avLst/>
                <a:gdLst>
                  <a:gd name="T0" fmla="*/ 0 w 153"/>
                  <a:gd name="T1" fmla="*/ 0 h 60"/>
                  <a:gd name="T2" fmla="*/ 19 w 153"/>
                  <a:gd name="T3" fmla="*/ 12 h 60"/>
                  <a:gd name="T4" fmla="*/ 38 w 153"/>
                  <a:gd name="T5" fmla="*/ 18 h 60"/>
                  <a:gd name="T6" fmla="*/ 57 w 153"/>
                  <a:gd name="T7" fmla="*/ 24 h 60"/>
                  <a:gd name="T8" fmla="*/ 76 w 153"/>
                  <a:gd name="T9" fmla="*/ 35 h 60"/>
                  <a:gd name="T10" fmla="*/ 95 w 153"/>
                  <a:gd name="T11" fmla="*/ 41 h 60"/>
                  <a:gd name="T12" fmla="*/ 114 w 153"/>
                  <a:gd name="T13" fmla="*/ 41 h 60"/>
                  <a:gd name="T14" fmla="*/ 133 w 153"/>
                  <a:gd name="T15" fmla="*/ 53 h 60"/>
                  <a:gd name="T16" fmla="*/ 152 w 153"/>
                  <a:gd name="T17" fmla="*/ 5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" h="60">
                    <a:moveTo>
                      <a:pt x="0" y="0"/>
                    </a:moveTo>
                    <a:lnTo>
                      <a:pt x="19" y="12"/>
                    </a:lnTo>
                    <a:lnTo>
                      <a:pt x="38" y="18"/>
                    </a:lnTo>
                    <a:lnTo>
                      <a:pt x="57" y="24"/>
                    </a:lnTo>
                    <a:lnTo>
                      <a:pt x="76" y="35"/>
                    </a:lnTo>
                    <a:lnTo>
                      <a:pt x="95" y="41"/>
                    </a:lnTo>
                    <a:lnTo>
                      <a:pt x="114" y="41"/>
                    </a:lnTo>
                    <a:lnTo>
                      <a:pt x="133" y="53"/>
                    </a:lnTo>
                    <a:lnTo>
                      <a:pt x="152" y="59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Freeform 87">
                <a:extLst>
                  <a:ext uri="{FF2B5EF4-FFF2-40B4-BE49-F238E27FC236}">
                    <a16:creationId xmlns:a16="http://schemas.microsoft.com/office/drawing/2014/main" id="{C43DBC04-2531-6482-6B45-387E68973F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15636" y="3800882"/>
                <a:ext cx="131337" cy="155599"/>
              </a:xfrm>
              <a:custGeom>
                <a:avLst/>
                <a:gdLst>
                  <a:gd name="T0" fmla="*/ 0 w 92"/>
                  <a:gd name="T1" fmla="*/ 0 h 109"/>
                  <a:gd name="T2" fmla="*/ 16 w 92"/>
                  <a:gd name="T3" fmla="*/ 5 h 109"/>
                  <a:gd name="T4" fmla="*/ 32 w 92"/>
                  <a:gd name="T5" fmla="*/ 16 h 109"/>
                  <a:gd name="T6" fmla="*/ 48 w 92"/>
                  <a:gd name="T7" fmla="*/ 27 h 109"/>
                  <a:gd name="T8" fmla="*/ 64 w 92"/>
                  <a:gd name="T9" fmla="*/ 38 h 109"/>
                  <a:gd name="T10" fmla="*/ 80 w 92"/>
                  <a:gd name="T11" fmla="*/ 49 h 109"/>
                  <a:gd name="T12" fmla="*/ 80 w 92"/>
                  <a:gd name="T13" fmla="*/ 65 h 109"/>
                  <a:gd name="T14" fmla="*/ 91 w 92"/>
                  <a:gd name="T15" fmla="*/ 10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09">
                    <a:moveTo>
                      <a:pt x="0" y="0"/>
                    </a:moveTo>
                    <a:lnTo>
                      <a:pt x="16" y="5"/>
                    </a:lnTo>
                    <a:lnTo>
                      <a:pt x="32" y="16"/>
                    </a:lnTo>
                    <a:lnTo>
                      <a:pt x="48" y="27"/>
                    </a:lnTo>
                    <a:lnTo>
                      <a:pt x="64" y="38"/>
                    </a:lnTo>
                    <a:lnTo>
                      <a:pt x="80" y="49"/>
                    </a:lnTo>
                    <a:lnTo>
                      <a:pt x="80" y="65"/>
                    </a:lnTo>
                    <a:lnTo>
                      <a:pt x="91" y="10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Freeform 88">
                <a:extLst>
                  <a:ext uri="{FF2B5EF4-FFF2-40B4-BE49-F238E27FC236}">
                    <a16:creationId xmlns:a16="http://schemas.microsoft.com/office/drawing/2014/main" id="{E42250E9-DCC4-A9EA-0CFD-7C230A3E9D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15636" y="3823722"/>
                <a:ext cx="108495" cy="148461"/>
              </a:xfrm>
              <a:custGeom>
                <a:avLst/>
                <a:gdLst>
                  <a:gd name="T0" fmla="*/ 0 w 76"/>
                  <a:gd name="T1" fmla="*/ 0 h 104"/>
                  <a:gd name="T2" fmla="*/ 16 w 76"/>
                  <a:gd name="T3" fmla="*/ 22 h 104"/>
                  <a:gd name="T4" fmla="*/ 32 w 76"/>
                  <a:gd name="T5" fmla="*/ 33 h 104"/>
                  <a:gd name="T6" fmla="*/ 32 w 76"/>
                  <a:gd name="T7" fmla="*/ 49 h 104"/>
                  <a:gd name="T8" fmla="*/ 32 w 76"/>
                  <a:gd name="T9" fmla="*/ 65 h 104"/>
                  <a:gd name="T10" fmla="*/ 38 w 76"/>
                  <a:gd name="T11" fmla="*/ 81 h 104"/>
                  <a:gd name="T12" fmla="*/ 43 w 76"/>
                  <a:gd name="T13" fmla="*/ 98 h 104"/>
                  <a:gd name="T14" fmla="*/ 59 w 76"/>
                  <a:gd name="T15" fmla="*/ 98 h 104"/>
                  <a:gd name="T16" fmla="*/ 75 w 76"/>
                  <a:gd name="T17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04">
                    <a:moveTo>
                      <a:pt x="0" y="0"/>
                    </a:moveTo>
                    <a:lnTo>
                      <a:pt x="16" y="22"/>
                    </a:lnTo>
                    <a:lnTo>
                      <a:pt x="32" y="33"/>
                    </a:lnTo>
                    <a:lnTo>
                      <a:pt x="32" y="49"/>
                    </a:lnTo>
                    <a:lnTo>
                      <a:pt x="32" y="65"/>
                    </a:lnTo>
                    <a:lnTo>
                      <a:pt x="38" y="81"/>
                    </a:lnTo>
                    <a:lnTo>
                      <a:pt x="43" y="98"/>
                    </a:lnTo>
                    <a:lnTo>
                      <a:pt x="59" y="98"/>
                    </a:lnTo>
                    <a:lnTo>
                      <a:pt x="75" y="103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Freeform 89">
                <a:extLst>
                  <a:ext uri="{FF2B5EF4-FFF2-40B4-BE49-F238E27FC236}">
                    <a16:creationId xmlns:a16="http://schemas.microsoft.com/office/drawing/2014/main" id="{666E1AA7-8DD3-7C29-881C-D8F06D9F09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22844" y="3907945"/>
                <a:ext cx="132764" cy="171301"/>
              </a:xfrm>
              <a:custGeom>
                <a:avLst/>
                <a:gdLst>
                  <a:gd name="T0" fmla="*/ 0 w 93"/>
                  <a:gd name="T1" fmla="*/ 0 h 120"/>
                  <a:gd name="T2" fmla="*/ 0 w 93"/>
                  <a:gd name="T3" fmla="*/ 18 h 120"/>
                  <a:gd name="T4" fmla="*/ 0 w 93"/>
                  <a:gd name="T5" fmla="*/ 36 h 120"/>
                  <a:gd name="T6" fmla="*/ 23 w 93"/>
                  <a:gd name="T7" fmla="*/ 48 h 120"/>
                  <a:gd name="T8" fmla="*/ 38 w 93"/>
                  <a:gd name="T9" fmla="*/ 65 h 120"/>
                  <a:gd name="T10" fmla="*/ 61 w 93"/>
                  <a:gd name="T11" fmla="*/ 83 h 120"/>
                  <a:gd name="T12" fmla="*/ 77 w 93"/>
                  <a:gd name="T13" fmla="*/ 101 h 120"/>
                  <a:gd name="T14" fmla="*/ 92 w 93"/>
                  <a:gd name="T15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20">
                    <a:moveTo>
                      <a:pt x="0" y="0"/>
                    </a:moveTo>
                    <a:lnTo>
                      <a:pt x="0" y="18"/>
                    </a:lnTo>
                    <a:lnTo>
                      <a:pt x="0" y="36"/>
                    </a:lnTo>
                    <a:lnTo>
                      <a:pt x="23" y="48"/>
                    </a:lnTo>
                    <a:lnTo>
                      <a:pt x="38" y="65"/>
                    </a:lnTo>
                    <a:lnTo>
                      <a:pt x="61" y="83"/>
                    </a:lnTo>
                    <a:lnTo>
                      <a:pt x="77" y="101"/>
                    </a:lnTo>
                    <a:lnTo>
                      <a:pt x="92" y="119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Freeform 90">
                <a:extLst>
                  <a:ext uri="{FF2B5EF4-FFF2-40B4-BE49-F238E27FC236}">
                    <a16:creationId xmlns:a16="http://schemas.microsoft.com/office/drawing/2014/main" id="{0BF43461-BF1D-D803-3D01-8AF3E27DC9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75734" y="3932213"/>
                <a:ext cx="125626" cy="178439"/>
              </a:xfrm>
              <a:custGeom>
                <a:avLst/>
                <a:gdLst>
                  <a:gd name="T0" fmla="*/ 0 w 88"/>
                  <a:gd name="T1" fmla="*/ 0 h 125"/>
                  <a:gd name="T2" fmla="*/ 13 w 88"/>
                  <a:gd name="T3" fmla="*/ 16 h 125"/>
                  <a:gd name="T4" fmla="*/ 33 w 88"/>
                  <a:gd name="T5" fmla="*/ 32 h 125"/>
                  <a:gd name="T6" fmla="*/ 40 w 88"/>
                  <a:gd name="T7" fmla="*/ 49 h 125"/>
                  <a:gd name="T8" fmla="*/ 40 w 88"/>
                  <a:gd name="T9" fmla="*/ 65 h 125"/>
                  <a:gd name="T10" fmla="*/ 40 w 88"/>
                  <a:gd name="T11" fmla="*/ 81 h 125"/>
                  <a:gd name="T12" fmla="*/ 54 w 88"/>
                  <a:gd name="T13" fmla="*/ 97 h 125"/>
                  <a:gd name="T14" fmla="*/ 74 w 88"/>
                  <a:gd name="T15" fmla="*/ 108 h 125"/>
                  <a:gd name="T16" fmla="*/ 87 w 88"/>
                  <a:gd name="T17" fmla="*/ 12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25">
                    <a:moveTo>
                      <a:pt x="0" y="0"/>
                    </a:moveTo>
                    <a:lnTo>
                      <a:pt x="13" y="16"/>
                    </a:lnTo>
                    <a:lnTo>
                      <a:pt x="33" y="32"/>
                    </a:lnTo>
                    <a:lnTo>
                      <a:pt x="40" y="49"/>
                    </a:lnTo>
                    <a:lnTo>
                      <a:pt x="40" y="65"/>
                    </a:lnTo>
                    <a:lnTo>
                      <a:pt x="40" y="81"/>
                    </a:lnTo>
                    <a:lnTo>
                      <a:pt x="54" y="97"/>
                    </a:lnTo>
                    <a:lnTo>
                      <a:pt x="74" y="108"/>
                    </a:lnTo>
                    <a:lnTo>
                      <a:pt x="87" y="124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Freeform 91">
                <a:extLst>
                  <a:ext uri="{FF2B5EF4-FFF2-40B4-BE49-F238E27FC236}">
                    <a16:creationId xmlns:a16="http://schemas.microsoft.com/office/drawing/2014/main" id="{05A96514-9F6B-19E3-0B92-01901B3D57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07211" y="4000734"/>
                <a:ext cx="101358" cy="148461"/>
              </a:xfrm>
              <a:custGeom>
                <a:avLst/>
                <a:gdLst>
                  <a:gd name="T0" fmla="*/ 0 w 71"/>
                  <a:gd name="T1" fmla="*/ 0 h 104"/>
                  <a:gd name="T2" fmla="*/ 19 w 71"/>
                  <a:gd name="T3" fmla="*/ 6 h 104"/>
                  <a:gd name="T4" fmla="*/ 32 w 71"/>
                  <a:gd name="T5" fmla="*/ 24 h 104"/>
                  <a:gd name="T6" fmla="*/ 32 w 71"/>
                  <a:gd name="T7" fmla="*/ 42 h 104"/>
                  <a:gd name="T8" fmla="*/ 32 w 71"/>
                  <a:gd name="T9" fmla="*/ 61 h 104"/>
                  <a:gd name="T10" fmla="*/ 38 w 71"/>
                  <a:gd name="T11" fmla="*/ 79 h 104"/>
                  <a:gd name="T12" fmla="*/ 51 w 71"/>
                  <a:gd name="T13" fmla="*/ 97 h 104"/>
                  <a:gd name="T14" fmla="*/ 70 w 7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04">
                    <a:moveTo>
                      <a:pt x="0" y="0"/>
                    </a:moveTo>
                    <a:lnTo>
                      <a:pt x="19" y="6"/>
                    </a:lnTo>
                    <a:lnTo>
                      <a:pt x="32" y="24"/>
                    </a:lnTo>
                    <a:lnTo>
                      <a:pt x="32" y="42"/>
                    </a:lnTo>
                    <a:lnTo>
                      <a:pt x="32" y="61"/>
                    </a:lnTo>
                    <a:lnTo>
                      <a:pt x="38" y="79"/>
                    </a:lnTo>
                    <a:lnTo>
                      <a:pt x="51" y="97"/>
                    </a:lnTo>
                    <a:lnTo>
                      <a:pt x="70" y="103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Freeform 92">
                <a:extLst>
                  <a:ext uri="{FF2B5EF4-FFF2-40B4-BE49-F238E27FC236}">
                    <a16:creationId xmlns:a16="http://schemas.microsoft.com/office/drawing/2014/main" id="{A72A8D1B-CD13-2152-E344-2C2C7F0D7B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91507" y="4000734"/>
                <a:ext cx="78516" cy="209844"/>
              </a:xfrm>
              <a:custGeom>
                <a:avLst/>
                <a:gdLst>
                  <a:gd name="T0" fmla="*/ 0 w 55"/>
                  <a:gd name="T1" fmla="*/ 0 h 147"/>
                  <a:gd name="T2" fmla="*/ 0 w 55"/>
                  <a:gd name="T3" fmla="*/ 27 h 147"/>
                  <a:gd name="T4" fmla="*/ 0 w 55"/>
                  <a:gd name="T5" fmla="*/ 46 h 147"/>
                  <a:gd name="T6" fmla="*/ 11 w 55"/>
                  <a:gd name="T7" fmla="*/ 66 h 147"/>
                  <a:gd name="T8" fmla="*/ 22 w 55"/>
                  <a:gd name="T9" fmla="*/ 86 h 147"/>
                  <a:gd name="T10" fmla="*/ 22 w 55"/>
                  <a:gd name="T11" fmla="*/ 106 h 147"/>
                  <a:gd name="T12" fmla="*/ 32 w 55"/>
                  <a:gd name="T13" fmla="*/ 126 h 147"/>
                  <a:gd name="T14" fmla="*/ 54 w 55"/>
                  <a:gd name="T15" fmla="*/ 14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47">
                    <a:moveTo>
                      <a:pt x="0" y="0"/>
                    </a:moveTo>
                    <a:lnTo>
                      <a:pt x="0" y="27"/>
                    </a:lnTo>
                    <a:lnTo>
                      <a:pt x="0" y="46"/>
                    </a:lnTo>
                    <a:lnTo>
                      <a:pt x="11" y="66"/>
                    </a:lnTo>
                    <a:lnTo>
                      <a:pt x="22" y="86"/>
                    </a:lnTo>
                    <a:lnTo>
                      <a:pt x="22" y="106"/>
                    </a:lnTo>
                    <a:lnTo>
                      <a:pt x="32" y="126"/>
                    </a:lnTo>
                    <a:lnTo>
                      <a:pt x="54" y="146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Freeform 93">
                <a:extLst>
                  <a:ext uri="{FF2B5EF4-FFF2-40B4-BE49-F238E27FC236}">
                    <a16:creationId xmlns:a16="http://schemas.microsoft.com/office/drawing/2014/main" id="{6B5D251B-3DDA-13C2-1FC6-9AC485DD6E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07141" y="4216288"/>
                <a:ext cx="94220" cy="194142"/>
              </a:xfrm>
              <a:custGeom>
                <a:avLst/>
                <a:gdLst>
                  <a:gd name="T0" fmla="*/ 65 w 66"/>
                  <a:gd name="T1" fmla="*/ 135 h 136"/>
                  <a:gd name="T2" fmla="*/ 60 w 66"/>
                  <a:gd name="T3" fmla="*/ 119 h 136"/>
                  <a:gd name="T4" fmla="*/ 54 w 66"/>
                  <a:gd name="T5" fmla="*/ 103 h 136"/>
                  <a:gd name="T6" fmla="*/ 38 w 66"/>
                  <a:gd name="T7" fmla="*/ 103 h 136"/>
                  <a:gd name="T8" fmla="*/ 22 w 66"/>
                  <a:gd name="T9" fmla="*/ 92 h 136"/>
                  <a:gd name="T10" fmla="*/ 5 w 66"/>
                  <a:gd name="T11" fmla="*/ 81 h 136"/>
                  <a:gd name="T12" fmla="*/ 0 w 66"/>
                  <a:gd name="T13" fmla="*/ 65 h 136"/>
                  <a:gd name="T14" fmla="*/ 0 w 66"/>
                  <a:gd name="T15" fmla="*/ 49 h 136"/>
                  <a:gd name="T16" fmla="*/ 0 w 66"/>
                  <a:gd name="T17" fmla="*/ 32 h 136"/>
                  <a:gd name="T18" fmla="*/ 0 w 66"/>
                  <a:gd name="T19" fmla="*/ 16 h 136"/>
                  <a:gd name="T20" fmla="*/ 0 w 66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136">
                    <a:moveTo>
                      <a:pt x="65" y="135"/>
                    </a:moveTo>
                    <a:lnTo>
                      <a:pt x="60" y="119"/>
                    </a:lnTo>
                    <a:lnTo>
                      <a:pt x="54" y="103"/>
                    </a:lnTo>
                    <a:lnTo>
                      <a:pt x="38" y="103"/>
                    </a:lnTo>
                    <a:lnTo>
                      <a:pt x="22" y="92"/>
                    </a:lnTo>
                    <a:lnTo>
                      <a:pt x="5" y="81"/>
                    </a:lnTo>
                    <a:lnTo>
                      <a:pt x="0" y="65"/>
                    </a:lnTo>
                    <a:lnTo>
                      <a:pt x="0" y="49"/>
                    </a:lnTo>
                    <a:lnTo>
                      <a:pt x="0" y="32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Freeform 94">
                <a:extLst>
                  <a:ext uri="{FF2B5EF4-FFF2-40B4-BE49-F238E27FC236}">
                    <a16:creationId xmlns:a16="http://schemas.microsoft.com/office/drawing/2014/main" id="{79E15B47-47E5-36B3-DD8D-59B172939A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645755" y="4247693"/>
                <a:ext cx="147040" cy="209844"/>
              </a:xfrm>
              <a:custGeom>
                <a:avLst/>
                <a:gdLst>
                  <a:gd name="T0" fmla="*/ 102 w 103"/>
                  <a:gd name="T1" fmla="*/ 146 h 147"/>
                  <a:gd name="T2" fmla="*/ 102 w 103"/>
                  <a:gd name="T3" fmla="*/ 130 h 147"/>
                  <a:gd name="T4" fmla="*/ 86 w 103"/>
                  <a:gd name="T5" fmla="*/ 124 h 147"/>
                  <a:gd name="T6" fmla="*/ 70 w 103"/>
                  <a:gd name="T7" fmla="*/ 114 h 147"/>
                  <a:gd name="T8" fmla="*/ 48 w 103"/>
                  <a:gd name="T9" fmla="*/ 103 h 147"/>
                  <a:gd name="T10" fmla="*/ 38 w 103"/>
                  <a:gd name="T11" fmla="*/ 87 h 147"/>
                  <a:gd name="T12" fmla="*/ 38 w 103"/>
                  <a:gd name="T13" fmla="*/ 70 h 147"/>
                  <a:gd name="T14" fmla="*/ 27 w 103"/>
                  <a:gd name="T15" fmla="*/ 54 h 147"/>
                  <a:gd name="T16" fmla="*/ 16 w 103"/>
                  <a:gd name="T17" fmla="*/ 32 h 147"/>
                  <a:gd name="T18" fmla="*/ 5 w 103"/>
                  <a:gd name="T19" fmla="*/ 16 h 147"/>
                  <a:gd name="T20" fmla="*/ 0 w 103"/>
                  <a:gd name="T21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147">
                    <a:moveTo>
                      <a:pt x="102" y="146"/>
                    </a:moveTo>
                    <a:lnTo>
                      <a:pt x="102" y="130"/>
                    </a:lnTo>
                    <a:lnTo>
                      <a:pt x="86" y="124"/>
                    </a:lnTo>
                    <a:lnTo>
                      <a:pt x="70" y="114"/>
                    </a:lnTo>
                    <a:lnTo>
                      <a:pt x="48" y="103"/>
                    </a:lnTo>
                    <a:lnTo>
                      <a:pt x="38" y="87"/>
                    </a:lnTo>
                    <a:lnTo>
                      <a:pt x="38" y="70"/>
                    </a:lnTo>
                    <a:lnTo>
                      <a:pt x="27" y="54"/>
                    </a:lnTo>
                    <a:lnTo>
                      <a:pt x="16" y="32"/>
                    </a:lnTo>
                    <a:lnTo>
                      <a:pt x="5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reeform 95">
                <a:extLst>
                  <a:ext uri="{FF2B5EF4-FFF2-40B4-BE49-F238E27FC236}">
                    <a16:creationId xmlns:a16="http://schemas.microsoft.com/office/drawing/2014/main" id="{AAB773E0-E142-ECB6-9F1D-96498A8B53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39625" y="3685254"/>
                <a:ext cx="255535" cy="78513"/>
              </a:xfrm>
              <a:custGeom>
                <a:avLst/>
                <a:gdLst>
                  <a:gd name="T0" fmla="*/ 178 w 179"/>
                  <a:gd name="T1" fmla="*/ 54 h 55"/>
                  <a:gd name="T2" fmla="*/ 162 w 179"/>
                  <a:gd name="T3" fmla="*/ 54 h 55"/>
                  <a:gd name="T4" fmla="*/ 146 w 179"/>
                  <a:gd name="T5" fmla="*/ 54 h 55"/>
                  <a:gd name="T6" fmla="*/ 129 w 179"/>
                  <a:gd name="T7" fmla="*/ 54 h 55"/>
                  <a:gd name="T8" fmla="*/ 113 w 179"/>
                  <a:gd name="T9" fmla="*/ 49 h 55"/>
                  <a:gd name="T10" fmla="*/ 102 w 179"/>
                  <a:gd name="T11" fmla="*/ 32 h 55"/>
                  <a:gd name="T12" fmla="*/ 86 w 179"/>
                  <a:gd name="T13" fmla="*/ 27 h 55"/>
                  <a:gd name="T14" fmla="*/ 65 w 179"/>
                  <a:gd name="T15" fmla="*/ 27 h 55"/>
                  <a:gd name="T16" fmla="*/ 49 w 179"/>
                  <a:gd name="T17" fmla="*/ 27 h 55"/>
                  <a:gd name="T18" fmla="*/ 32 w 179"/>
                  <a:gd name="T19" fmla="*/ 16 h 55"/>
                  <a:gd name="T20" fmla="*/ 16 w 179"/>
                  <a:gd name="T21" fmla="*/ 5 h 55"/>
                  <a:gd name="T22" fmla="*/ 0 w 179"/>
                  <a:gd name="T2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9" h="55">
                    <a:moveTo>
                      <a:pt x="178" y="54"/>
                    </a:moveTo>
                    <a:lnTo>
                      <a:pt x="162" y="54"/>
                    </a:lnTo>
                    <a:lnTo>
                      <a:pt x="146" y="54"/>
                    </a:lnTo>
                    <a:lnTo>
                      <a:pt x="129" y="54"/>
                    </a:lnTo>
                    <a:lnTo>
                      <a:pt x="113" y="49"/>
                    </a:lnTo>
                    <a:lnTo>
                      <a:pt x="102" y="32"/>
                    </a:lnTo>
                    <a:lnTo>
                      <a:pt x="86" y="27"/>
                    </a:lnTo>
                    <a:lnTo>
                      <a:pt x="65" y="27"/>
                    </a:lnTo>
                    <a:lnTo>
                      <a:pt x="49" y="27"/>
                    </a:lnTo>
                    <a:lnTo>
                      <a:pt x="32" y="16"/>
                    </a:lnTo>
                    <a:lnTo>
                      <a:pt x="16" y="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Freeform 96">
                <a:extLst>
                  <a:ext uri="{FF2B5EF4-FFF2-40B4-BE49-F238E27FC236}">
                    <a16:creationId xmlns:a16="http://schemas.microsoft.com/office/drawing/2014/main" id="{5178C00D-9ED6-B87A-66FA-E8F7E6CE67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31059" y="3730934"/>
                <a:ext cx="255535" cy="71376"/>
              </a:xfrm>
              <a:custGeom>
                <a:avLst/>
                <a:gdLst>
                  <a:gd name="T0" fmla="*/ 178 w 179"/>
                  <a:gd name="T1" fmla="*/ 49 h 50"/>
                  <a:gd name="T2" fmla="*/ 162 w 179"/>
                  <a:gd name="T3" fmla="*/ 49 h 50"/>
                  <a:gd name="T4" fmla="*/ 146 w 179"/>
                  <a:gd name="T5" fmla="*/ 44 h 50"/>
                  <a:gd name="T6" fmla="*/ 129 w 179"/>
                  <a:gd name="T7" fmla="*/ 44 h 50"/>
                  <a:gd name="T8" fmla="*/ 113 w 179"/>
                  <a:gd name="T9" fmla="*/ 33 h 50"/>
                  <a:gd name="T10" fmla="*/ 97 w 179"/>
                  <a:gd name="T11" fmla="*/ 33 h 50"/>
                  <a:gd name="T12" fmla="*/ 81 w 179"/>
                  <a:gd name="T13" fmla="*/ 27 h 50"/>
                  <a:gd name="T14" fmla="*/ 65 w 179"/>
                  <a:gd name="T15" fmla="*/ 22 h 50"/>
                  <a:gd name="T16" fmla="*/ 49 w 179"/>
                  <a:gd name="T17" fmla="*/ 11 h 50"/>
                  <a:gd name="T18" fmla="*/ 32 w 179"/>
                  <a:gd name="T19" fmla="*/ 5 h 50"/>
                  <a:gd name="T20" fmla="*/ 16 w 179"/>
                  <a:gd name="T21" fmla="*/ 0 h 50"/>
                  <a:gd name="T22" fmla="*/ 0 w 179"/>
                  <a:gd name="T2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9" h="50">
                    <a:moveTo>
                      <a:pt x="178" y="49"/>
                    </a:moveTo>
                    <a:lnTo>
                      <a:pt x="162" y="49"/>
                    </a:lnTo>
                    <a:lnTo>
                      <a:pt x="146" y="44"/>
                    </a:lnTo>
                    <a:lnTo>
                      <a:pt x="129" y="44"/>
                    </a:lnTo>
                    <a:lnTo>
                      <a:pt x="113" y="33"/>
                    </a:lnTo>
                    <a:lnTo>
                      <a:pt x="97" y="33"/>
                    </a:lnTo>
                    <a:lnTo>
                      <a:pt x="81" y="27"/>
                    </a:lnTo>
                    <a:lnTo>
                      <a:pt x="65" y="22"/>
                    </a:lnTo>
                    <a:lnTo>
                      <a:pt x="49" y="11"/>
                    </a:lnTo>
                    <a:lnTo>
                      <a:pt x="32" y="5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Freeform 97">
                <a:extLst>
                  <a:ext uri="{FF2B5EF4-FFF2-40B4-BE49-F238E27FC236}">
                    <a16:creationId xmlns:a16="http://schemas.microsoft.com/office/drawing/2014/main" id="{681CB13B-ED28-9BE4-9E86-8C195A1C95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76811" y="3778042"/>
                <a:ext cx="248397" cy="139896"/>
              </a:xfrm>
              <a:custGeom>
                <a:avLst/>
                <a:gdLst>
                  <a:gd name="T0" fmla="*/ 173 w 174"/>
                  <a:gd name="T1" fmla="*/ 97 h 98"/>
                  <a:gd name="T2" fmla="*/ 162 w 174"/>
                  <a:gd name="T3" fmla="*/ 81 h 98"/>
                  <a:gd name="T4" fmla="*/ 146 w 174"/>
                  <a:gd name="T5" fmla="*/ 81 h 98"/>
                  <a:gd name="T6" fmla="*/ 130 w 174"/>
                  <a:gd name="T7" fmla="*/ 75 h 98"/>
                  <a:gd name="T8" fmla="*/ 114 w 174"/>
                  <a:gd name="T9" fmla="*/ 65 h 98"/>
                  <a:gd name="T10" fmla="*/ 97 w 174"/>
                  <a:gd name="T11" fmla="*/ 59 h 98"/>
                  <a:gd name="T12" fmla="*/ 81 w 174"/>
                  <a:gd name="T13" fmla="*/ 49 h 98"/>
                  <a:gd name="T14" fmla="*/ 65 w 174"/>
                  <a:gd name="T15" fmla="*/ 43 h 98"/>
                  <a:gd name="T16" fmla="*/ 43 w 174"/>
                  <a:gd name="T17" fmla="*/ 38 h 98"/>
                  <a:gd name="T18" fmla="*/ 32 w 174"/>
                  <a:gd name="T19" fmla="*/ 22 h 98"/>
                  <a:gd name="T20" fmla="*/ 16 w 174"/>
                  <a:gd name="T21" fmla="*/ 16 h 98"/>
                  <a:gd name="T22" fmla="*/ 0 w 174"/>
                  <a:gd name="T2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4" h="98">
                    <a:moveTo>
                      <a:pt x="173" y="97"/>
                    </a:moveTo>
                    <a:lnTo>
                      <a:pt x="162" y="81"/>
                    </a:lnTo>
                    <a:lnTo>
                      <a:pt x="146" y="81"/>
                    </a:lnTo>
                    <a:lnTo>
                      <a:pt x="130" y="75"/>
                    </a:lnTo>
                    <a:lnTo>
                      <a:pt x="114" y="65"/>
                    </a:lnTo>
                    <a:lnTo>
                      <a:pt x="97" y="59"/>
                    </a:lnTo>
                    <a:lnTo>
                      <a:pt x="81" y="49"/>
                    </a:lnTo>
                    <a:lnTo>
                      <a:pt x="65" y="43"/>
                    </a:lnTo>
                    <a:lnTo>
                      <a:pt x="43" y="38"/>
                    </a:lnTo>
                    <a:lnTo>
                      <a:pt x="32" y="22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Freeform 98">
                <a:extLst>
                  <a:ext uri="{FF2B5EF4-FFF2-40B4-BE49-F238E27FC236}">
                    <a16:creationId xmlns:a16="http://schemas.microsoft.com/office/drawing/2014/main" id="{3DE4CC38-CDA1-F8DD-1778-8FCA6693E7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53970" y="3823722"/>
                <a:ext cx="248397" cy="117056"/>
              </a:xfrm>
              <a:custGeom>
                <a:avLst/>
                <a:gdLst>
                  <a:gd name="T0" fmla="*/ 173 w 174"/>
                  <a:gd name="T1" fmla="*/ 81 h 82"/>
                  <a:gd name="T2" fmla="*/ 157 w 174"/>
                  <a:gd name="T3" fmla="*/ 81 h 82"/>
                  <a:gd name="T4" fmla="*/ 141 w 174"/>
                  <a:gd name="T5" fmla="*/ 81 h 82"/>
                  <a:gd name="T6" fmla="*/ 124 w 174"/>
                  <a:gd name="T7" fmla="*/ 70 h 82"/>
                  <a:gd name="T8" fmla="*/ 108 w 174"/>
                  <a:gd name="T9" fmla="*/ 59 h 82"/>
                  <a:gd name="T10" fmla="*/ 87 w 174"/>
                  <a:gd name="T11" fmla="*/ 59 h 82"/>
                  <a:gd name="T12" fmla="*/ 70 w 174"/>
                  <a:gd name="T13" fmla="*/ 59 h 82"/>
                  <a:gd name="T14" fmla="*/ 59 w 174"/>
                  <a:gd name="T15" fmla="*/ 43 h 82"/>
                  <a:gd name="T16" fmla="*/ 49 w 174"/>
                  <a:gd name="T17" fmla="*/ 0 h 82"/>
                  <a:gd name="T18" fmla="*/ 32 w 174"/>
                  <a:gd name="T19" fmla="*/ 0 h 82"/>
                  <a:gd name="T20" fmla="*/ 16 w 174"/>
                  <a:gd name="T21" fmla="*/ 0 h 82"/>
                  <a:gd name="T22" fmla="*/ 0 w 174"/>
                  <a:gd name="T2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4" h="82">
                    <a:moveTo>
                      <a:pt x="173" y="81"/>
                    </a:moveTo>
                    <a:lnTo>
                      <a:pt x="157" y="81"/>
                    </a:lnTo>
                    <a:lnTo>
                      <a:pt x="141" y="81"/>
                    </a:lnTo>
                    <a:lnTo>
                      <a:pt x="124" y="70"/>
                    </a:lnTo>
                    <a:lnTo>
                      <a:pt x="108" y="59"/>
                    </a:lnTo>
                    <a:lnTo>
                      <a:pt x="87" y="59"/>
                    </a:lnTo>
                    <a:lnTo>
                      <a:pt x="70" y="59"/>
                    </a:lnTo>
                    <a:lnTo>
                      <a:pt x="59" y="43"/>
                    </a:lnTo>
                    <a:lnTo>
                      <a:pt x="49" y="0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Freeform 99">
                <a:extLst>
                  <a:ext uri="{FF2B5EF4-FFF2-40B4-BE49-F238E27FC236}">
                    <a16:creationId xmlns:a16="http://schemas.microsoft.com/office/drawing/2014/main" id="{1CD3AF59-3E08-0949-5C8B-578CED76E6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77092" y="4186310"/>
                <a:ext cx="155605" cy="178439"/>
              </a:xfrm>
              <a:custGeom>
                <a:avLst/>
                <a:gdLst>
                  <a:gd name="T0" fmla="*/ 108 w 109"/>
                  <a:gd name="T1" fmla="*/ 124 h 125"/>
                  <a:gd name="T2" fmla="*/ 86 w 109"/>
                  <a:gd name="T3" fmla="*/ 113 h 125"/>
                  <a:gd name="T4" fmla="*/ 70 w 109"/>
                  <a:gd name="T5" fmla="*/ 102 h 125"/>
                  <a:gd name="T6" fmla="*/ 54 w 109"/>
                  <a:gd name="T7" fmla="*/ 81 h 125"/>
                  <a:gd name="T8" fmla="*/ 38 w 109"/>
                  <a:gd name="T9" fmla="*/ 70 h 125"/>
                  <a:gd name="T10" fmla="*/ 32 w 109"/>
                  <a:gd name="T11" fmla="*/ 49 h 125"/>
                  <a:gd name="T12" fmla="*/ 22 w 109"/>
                  <a:gd name="T13" fmla="*/ 32 h 125"/>
                  <a:gd name="T14" fmla="*/ 11 w 109"/>
                  <a:gd name="T15" fmla="*/ 16 h 125"/>
                  <a:gd name="T16" fmla="*/ 0 w 109"/>
                  <a:gd name="T1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125">
                    <a:moveTo>
                      <a:pt x="108" y="124"/>
                    </a:moveTo>
                    <a:lnTo>
                      <a:pt x="86" y="113"/>
                    </a:lnTo>
                    <a:lnTo>
                      <a:pt x="70" y="102"/>
                    </a:lnTo>
                    <a:lnTo>
                      <a:pt x="54" y="81"/>
                    </a:lnTo>
                    <a:lnTo>
                      <a:pt x="38" y="70"/>
                    </a:lnTo>
                    <a:lnTo>
                      <a:pt x="32" y="49"/>
                    </a:lnTo>
                    <a:lnTo>
                      <a:pt x="22" y="32"/>
                    </a:lnTo>
                    <a:lnTo>
                      <a:pt x="11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Freeform 100">
                <a:extLst>
                  <a:ext uri="{FF2B5EF4-FFF2-40B4-BE49-F238E27FC236}">
                    <a16:creationId xmlns:a16="http://schemas.microsoft.com/office/drawing/2014/main" id="{5CA48780-A1DF-B524-F9AB-1B26E5ED83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15636" y="4154905"/>
                <a:ext cx="131337" cy="194142"/>
              </a:xfrm>
              <a:custGeom>
                <a:avLst/>
                <a:gdLst>
                  <a:gd name="T0" fmla="*/ 91 w 92"/>
                  <a:gd name="T1" fmla="*/ 135 h 136"/>
                  <a:gd name="T2" fmla="*/ 75 w 92"/>
                  <a:gd name="T3" fmla="*/ 92 h 136"/>
                  <a:gd name="T4" fmla="*/ 64 w 92"/>
                  <a:gd name="T5" fmla="*/ 59 h 136"/>
                  <a:gd name="T6" fmla="*/ 59 w 92"/>
                  <a:gd name="T7" fmla="*/ 43 h 136"/>
                  <a:gd name="T8" fmla="*/ 43 w 92"/>
                  <a:gd name="T9" fmla="*/ 43 h 136"/>
                  <a:gd name="T10" fmla="*/ 27 w 92"/>
                  <a:gd name="T11" fmla="*/ 43 h 136"/>
                  <a:gd name="T12" fmla="*/ 11 w 92"/>
                  <a:gd name="T13" fmla="*/ 38 h 136"/>
                  <a:gd name="T14" fmla="*/ 5 w 92"/>
                  <a:gd name="T15" fmla="*/ 16 h 136"/>
                  <a:gd name="T16" fmla="*/ 0 w 92"/>
                  <a:gd name="T1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36">
                    <a:moveTo>
                      <a:pt x="91" y="135"/>
                    </a:moveTo>
                    <a:lnTo>
                      <a:pt x="75" y="92"/>
                    </a:lnTo>
                    <a:lnTo>
                      <a:pt x="64" y="59"/>
                    </a:lnTo>
                    <a:lnTo>
                      <a:pt x="59" y="43"/>
                    </a:lnTo>
                    <a:lnTo>
                      <a:pt x="43" y="43"/>
                    </a:lnTo>
                    <a:lnTo>
                      <a:pt x="27" y="43"/>
                    </a:lnTo>
                    <a:lnTo>
                      <a:pt x="11" y="38"/>
                    </a:lnTo>
                    <a:lnTo>
                      <a:pt x="5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Freeform 101">
                <a:extLst>
                  <a:ext uri="{FF2B5EF4-FFF2-40B4-BE49-F238E27FC236}">
                    <a16:creationId xmlns:a16="http://schemas.microsoft.com/office/drawing/2014/main" id="{B3A3E417-DF65-9976-6BCC-BB547F3E637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99793" y="4000734"/>
                <a:ext cx="194150" cy="155599"/>
              </a:xfrm>
              <a:custGeom>
                <a:avLst/>
                <a:gdLst>
                  <a:gd name="T0" fmla="*/ 135 w 136"/>
                  <a:gd name="T1" fmla="*/ 108 h 109"/>
                  <a:gd name="T2" fmla="*/ 113 w 136"/>
                  <a:gd name="T3" fmla="*/ 86 h 109"/>
                  <a:gd name="T4" fmla="*/ 97 w 136"/>
                  <a:gd name="T5" fmla="*/ 76 h 109"/>
                  <a:gd name="T6" fmla="*/ 81 w 136"/>
                  <a:gd name="T7" fmla="*/ 76 h 109"/>
                  <a:gd name="T8" fmla="*/ 70 w 136"/>
                  <a:gd name="T9" fmla="*/ 59 h 109"/>
                  <a:gd name="T10" fmla="*/ 65 w 136"/>
                  <a:gd name="T11" fmla="*/ 43 h 109"/>
                  <a:gd name="T12" fmla="*/ 49 w 136"/>
                  <a:gd name="T13" fmla="*/ 32 h 109"/>
                  <a:gd name="T14" fmla="*/ 32 w 136"/>
                  <a:gd name="T15" fmla="*/ 27 h 109"/>
                  <a:gd name="T16" fmla="*/ 16 w 136"/>
                  <a:gd name="T17" fmla="*/ 11 h 109"/>
                  <a:gd name="T18" fmla="*/ 0 w 136"/>
                  <a:gd name="T1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" h="109">
                    <a:moveTo>
                      <a:pt x="135" y="108"/>
                    </a:moveTo>
                    <a:lnTo>
                      <a:pt x="113" y="86"/>
                    </a:lnTo>
                    <a:lnTo>
                      <a:pt x="97" y="76"/>
                    </a:lnTo>
                    <a:lnTo>
                      <a:pt x="81" y="76"/>
                    </a:lnTo>
                    <a:lnTo>
                      <a:pt x="70" y="59"/>
                    </a:lnTo>
                    <a:lnTo>
                      <a:pt x="65" y="43"/>
                    </a:lnTo>
                    <a:lnTo>
                      <a:pt x="49" y="32"/>
                    </a:lnTo>
                    <a:lnTo>
                      <a:pt x="32" y="27"/>
                    </a:lnTo>
                    <a:lnTo>
                      <a:pt x="16" y="1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Freeform 102">
                <a:extLst>
                  <a:ext uri="{FF2B5EF4-FFF2-40B4-BE49-F238E27FC236}">
                    <a16:creationId xmlns:a16="http://schemas.microsoft.com/office/drawing/2014/main" id="{4EC0D29C-5659-D84A-1EF0-F5B5679576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54110" y="4070682"/>
                <a:ext cx="224129" cy="132759"/>
              </a:xfrm>
              <a:custGeom>
                <a:avLst/>
                <a:gdLst>
                  <a:gd name="T0" fmla="*/ 156 w 157"/>
                  <a:gd name="T1" fmla="*/ 92 h 93"/>
                  <a:gd name="T2" fmla="*/ 140 w 157"/>
                  <a:gd name="T3" fmla="*/ 49 h 93"/>
                  <a:gd name="T4" fmla="*/ 124 w 157"/>
                  <a:gd name="T5" fmla="*/ 43 h 93"/>
                  <a:gd name="T6" fmla="*/ 108 w 157"/>
                  <a:gd name="T7" fmla="*/ 43 h 93"/>
                  <a:gd name="T8" fmla="*/ 91 w 157"/>
                  <a:gd name="T9" fmla="*/ 43 h 93"/>
                  <a:gd name="T10" fmla="*/ 75 w 157"/>
                  <a:gd name="T11" fmla="*/ 43 h 93"/>
                  <a:gd name="T12" fmla="*/ 65 w 157"/>
                  <a:gd name="T13" fmla="*/ 27 h 93"/>
                  <a:gd name="T14" fmla="*/ 43 w 157"/>
                  <a:gd name="T15" fmla="*/ 5 h 93"/>
                  <a:gd name="T16" fmla="*/ 22 w 157"/>
                  <a:gd name="T17" fmla="*/ 0 h 93"/>
                  <a:gd name="T18" fmla="*/ 0 w 157"/>
                  <a:gd name="T1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93">
                    <a:moveTo>
                      <a:pt x="156" y="92"/>
                    </a:moveTo>
                    <a:lnTo>
                      <a:pt x="140" y="49"/>
                    </a:lnTo>
                    <a:lnTo>
                      <a:pt x="124" y="43"/>
                    </a:lnTo>
                    <a:lnTo>
                      <a:pt x="108" y="43"/>
                    </a:lnTo>
                    <a:lnTo>
                      <a:pt x="91" y="43"/>
                    </a:lnTo>
                    <a:lnTo>
                      <a:pt x="75" y="43"/>
                    </a:lnTo>
                    <a:lnTo>
                      <a:pt x="65" y="27"/>
                    </a:lnTo>
                    <a:lnTo>
                      <a:pt x="43" y="5"/>
                    </a:lnTo>
                    <a:lnTo>
                      <a:pt x="2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Freeform 103">
                <a:extLst>
                  <a:ext uri="{FF2B5EF4-FFF2-40B4-BE49-F238E27FC236}">
                    <a16:creationId xmlns:a16="http://schemas.microsoft.com/office/drawing/2014/main" id="{7DD2C502-7334-7911-0FC8-F3CE91DA1D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85447" y="3916511"/>
                <a:ext cx="239832" cy="132759"/>
              </a:xfrm>
              <a:custGeom>
                <a:avLst/>
                <a:gdLst>
                  <a:gd name="T0" fmla="*/ 167 w 168"/>
                  <a:gd name="T1" fmla="*/ 87 h 93"/>
                  <a:gd name="T2" fmla="*/ 145 w 168"/>
                  <a:gd name="T3" fmla="*/ 76 h 93"/>
                  <a:gd name="T4" fmla="*/ 129 w 168"/>
                  <a:gd name="T5" fmla="*/ 76 h 93"/>
                  <a:gd name="T6" fmla="*/ 97 w 168"/>
                  <a:gd name="T7" fmla="*/ 81 h 93"/>
                  <a:gd name="T8" fmla="*/ 81 w 168"/>
                  <a:gd name="T9" fmla="*/ 92 h 93"/>
                  <a:gd name="T10" fmla="*/ 75 w 168"/>
                  <a:gd name="T11" fmla="*/ 76 h 93"/>
                  <a:gd name="T12" fmla="*/ 75 w 168"/>
                  <a:gd name="T13" fmla="*/ 60 h 93"/>
                  <a:gd name="T14" fmla="*/ 65 w 168"/>
                  <a:gd name="T15" fmla="*/ 43 h 93"/>
                  <a:gd name="T16" fmla="*/ 43 w 168"/>
                  <a:gd name="T17" fmla="*/ 27 h 93"/>
                  <a:gd name="T18" fmla="*/ 27 w 168"/>
                  <a:gd name="T19" fmla="*/ 22 h 93"/>
                  <a:gd name="T20" fmla="*/ 11 w 168"/>
                  <a:gd name="T21" fmla="*/ 16 h 93"/>
                  <a:gd name="T22" fmla="*/ 0 w 168"/>
                  <a:gd name="T2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8" h="93">
                    <a:moveTo>
                      <a:pt x="167" y="87"/>
                    </a:moveTo>
                    <a:lnTo>
                      <a:pt x="145" y="76"/>
                    </a:lnTo>
                    <a:lnTo>
                      <a:pt x="129" y="76"/>
                    </a:lnTo>
                    <a:lnTo>
                      <a:pt x="97" y="81"/>
                    </a:lnTo>
                    <a:lnTo>
                      <a:pt x="81" y="92"/>
                    </a:lnTo>
                    <a:lnTo>
                      <a:pt x="75" y="76"/>
                    </a:lnTo>
                    <a:lnTo>
                      <a:pt x="75" y="60"/>
                    </a:lnTo>
                    <a:lnTo>
                      <a:pt x="65" y="43"/>
                    </a:lnTo>
                    <a:lnTo>
                      <a:pt x="43" y="27"/>
                    </a:lnTo>
                    <a:lnTo>
                      <a:pt x="27" y="22"/>
                    </a:lnTo>
                    <a:lnTo>
                      <a:pt x="11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Freeform 104">
                <a:extLst>
                  <a:ext uri="{FF2B5EF4-FFF2-40B4-BE49-F238E27FC236}">
                    <a16:creationId xmlns:a16="http://schemas.microsoft.com/office/drawing/2014/main" id="{E83D0EDA-4641-7027-4DF7-EE73576456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15426" y="3900808"/>
                <a:ext cx="194150" cy="124194"/>
              </a:xfrm>
              <a:custGeom>
                <a:avLst/>
                <a:gdLst>
                  <a:gd name="T0" fmla="*/ 135 w 136"/>
                  <a:gd name="T1" fmla="*/ 86 h 87"/>
                  <a:gd name="T2" fmla="*/ 119 w 136"/>
                  <a:gd name="T3" fmla="*/ 81 h 87"/>
                  <a:gd name="T4" fmla="*/ 103 w 136"/>
                  <a:gd name="T5" fmla="*/ 70 h 87"/>
                  <a:gd name="T6" fmla="*/ 86 w 136"/>
                  <a:gd name="T7" fmla="*/ 59 h 87"/>
                  <a:gd name="T8" fmla="*/ 70 w 136"/>
                  <a:gd name="T9" fmla="*/ 54 h 87"/>
                  <a:gd name="T10" fmla="*/ 54 w 136"/>
                  <a:gd name="T11" fmla="*/ 48 h 87"/>
                  <a:gd name="T12" fmla="*/ 43 w 136"/>
                  <a:gd name="T13" fmla="*/ 32 h 87"/>
                  <a:gd name="T14" fmla="*/ 32 w 136"/>
                  <a:gd name="T15" fmla="*/ 16 h 87"/>
                  <a:gd name="T16" fmla="*/ 16 w 136"/>
                  <a:gd name="T17" fmla="*/ 11 h 87"/>
                  <a:gd name="T18" fmla="*/ 0 w 136"/>
                  <a:gd name="T1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" h="87">
                    <a:moveTo>
                      <a:pt x="135" y="86"/>
                    </a:moveTo>
                    <a:lnTo>
                      <a:pt x="119" y="81"/>
                    </a:lnTo>
                    <a:lnTo>
                      <a:pt x="103" y="70"/>
                    </a:lnTo>
                    <a:lnTo>
                      <a:pt x="86" y="59"/>
                    </a:lnTo>
                    <a:lnTo>
                      <a:pt x="70" y="54"/>
                    </a:lnTo>
                    <a:lnTo>
                      <a:pt x="54" y="48"/>
                    </a:lnTo>
                    <a:lnTo>
                      <a:pt x="43" y="32"/>
                    </a:lnTo>
                    <a:lnTo>
                      <a:pt x="32" y="16"/>
                    </a:lnTo>
                    <a:lnTo>
                      <a:pt x="16" y="1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Freeform 105">
                <a:extLst>
                  <a:ext uri="{FF2B5EF4-FFF2-40B4-BE49-F238E27FC236}">
                    <a16:creationId xmlns:a16="http://schemas.microsoft.com/office/drawing/2014/main" id="{CCE779D9-8A6D-44D6-76AC-F1EC1CBB5C6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38407" y="4077819"/>
                <a:ext cx="139902" cy="209844"/>
              </a:xfrm>
              <a:custGeom>
                <a:avLst/>
                <a:gdLst>
                  <a:gd name="T0" fmla="*/ 97 w 98"/>
                  <a:gd name="T1" fmla="*/ 146 h 147"/>
                  <a:gd name="T2" fmla="*/ 97 w 98"/>
                  <a:gd name="T3" fmla="*/ 130 h 147"/>
                  <a:gd name="T4" fmla="*/ 86 w 98"/>
                  <a:gd name="T5" fmla="*/ 114 h 147"/>
                  <a:gd name="T6" fmla="*/ 70 w 98"/>
                  <a:gd name="T7" fmla="*/ 114 h 147"/>
                  <a:gd name="T8" fmla="*/ 54 w 98"/>
                  <a:gd name="T9" fmla="*/ 108 h 147"/>
                  <a:gd name="T10" fmla="*/ 38 w 98"/>
                  <a:gd name="T11" fmla="*/ 103 h 147"/>
                  <a:gd name="T12" fmla="*/ 27 w 98"/>
                  <a:gd name="T13" fmla="*/ 87 h 147"/>
                  <a:gd name="T14" fmla="*/ 16 w 98"/>
                  <a:gd name="T15" fmla="*/ 70 h 147"/>
                  <a:gd name="T16" fmla="*/ 5 w 98"/>
                  <a:gd name="T17" fmla="*/ 54 h 147"/>
                  <a:gd name="T18" fmla="*/ 0 w 98"/>
                  <a:gd name="T19" fmla="*/ 22 h 147"/>
                  <a:gd name="T20" fmla="*/ 0 w 98"/>
                  <a:gd name="T21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47">
                    <a:moveTo>
                      <a:pt x="97" y="146"/>
                    </a:moveTo>
                    <a:lnTo>
                      <a:pt x="97" y="130"/>
                    </a:lnTo>
                    <a:lnTo>
                      <a:pt x="86" y="114"/>
                    </a:lnTo>
                    <a:lnTo>
                      <a:pt x="70" y="114"/>
                    </a:lnTo>
                    <a:lnTo>
                      <a:pt x="54" y="108"/>
                    </a:lnTo>
                    <a:lnTo>
                      <a:pt x="38" y="103"/>
                    </a:lnTo>
                    <a:lnTo>
                      <a:pt x="27" y="87"/>
                    </a:lnTo>
                    <a:lnTo>
                      <a:pt x="16" y="70"/>
                    </a:lnTo>
                    <a:lnTo>
                      <a:pt x="5" y="54"/>
                    </a:lnTo>
                    <a:lnTo>
                      <a:pt x="0" y="2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Freeform 106">
                <a:extLst>
                  <a:ext uri="{FF2B5EF4-FFF2-40B4-BE49-F238E27FC236}">
                    <a16:creationId xmlns:a16="http://schemas.microsoft.com/office/drawing/2014/main" id="{B2DBC688-8419-BF87-BB8C-D575734C74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54180" y="4139202"/>
                <a:ext cx="208425" cy="148461"/>
              </a:xfrm>
              <a:custGeom>
                <a:avLst/>
                <a:gdLst>
                  <a:gd name="T0" fmla="*/ 145 w 146"/>
                  <a:gd name="T1" fmla="*/ 103 h 104"/>
                  <a:gd name="T2" fmla="*/ 124 w 146"/>
                  <a:gd name="T3" fmla="*/ 103 h 104"/>
                  <a:gd name="T4" fmla="*/ 107 w 146"/>
                  <a:gd name="T5" fmla="*/ 92 h 104"/>
                  <a:gd name="T6" fmla="*/ 91 w 146"/>
                  <a:gd name="T7" fmla="*/ 87 h 104"/>
                  <a:gd name="T8" fmla="*/ 81 w 146"/>
                  <a:gd name="T9" fmla="*/ 70 h 104"/>
                  <a:gd name="T10" fmla="*/ 64 w 146"/>
                  <a:gd name="T11" fmla="*/ 70 h 104"/>
                  <a:gd name="T12" fmla="*/ 48 w 146"/>
                  <a:gd name="T13" fmla="*/ 60 h 104"/>
                  <a:gd name="T14" fmla="*/ 38 w 146"/>
                  <a:gd name="T15" fmla="*/ 43 h 104"/>
                  <a:gd name="T16" fmla="*/ 27 w 146"/>
                  <a:gd name="T17" fmla="*/ 27 h 104"/>
                  <a:gd name="T18" fmla="*/ 11 w 146"/>
                  <a:gd name="T19" fmla="*/ 16 h 104"/>
                  <a:gd name="T20" fmla="*/ 0 w 146"/>
                  <a:gd name="T2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" h="104">
                    <a:moveTo>
                      <a:pt x="145" y="103"/>
                    </a:moveTo>
                    <a:lnTo>
                      <a:pt x="124" y="103"/>
                    </a:lnTo>
                    <a:lnTo>
                      <a:pt x="107" y="92"/>
                    </a:lnTo>
                    <a:lnTo>
                      <a:pt x="91" y="87"/>
                    </a:lnTo>
                    <a:lnTo>
                      <a:pt x="81" y="70"/>
                    </a:lnTo>
                    <a:lnTo>
                      <a:pt x="64" y="70"/>
                    </a:lnTo>
                    <a:lnTo>
                      <a:pt x="48" y="60"/>
                    </a:lnTo>
                    <a:lnTo>
                      <a:pt x="38" y="43"/>
                    </a:lnTo>
                    <a:lnTo>
                      <a:pt x="27" y="27"/>
                    </a:lnTo>
                    <a:lnTo>
                      <a:pt x="11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Freeform 107">
                <a:extLst>
                  <a:ext uri="{FF2B5EF4-FFF2-40B4-BE49-F238E27FC236}">
                    <a16:creationId xmlns:a16="http://schemas.microsoft.com/office/drawing/2014/main" id="{9A54B269-4298-2455-8519-99147A29DC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444468" y="3946488"/>
                <a:ext cx="64241" cy="286930"/>
              </a:xfrm>
              <a:custGeom>
                <a:avLst/>
                <a:gdLst>
                  <a:gd name="T0" fmla="*/ 0 w 45"/>
                  <a:gd name="T1" fmla="*/ 0 h 201"/>
                  <a:gd name="T2" fmla="*/ 15 w 45"/>
                  <a:gd name="T3" fmla="*/ 19 h 201"/>
                  <a:gd name="T4" fmla="*/ 15 w 45"/>
                  <a:gd name="T5" fmla="*/ 39 h 201"/>
                  <a:gd name="T6" fmla="*/ 15 w 45"/>
                  <a:gd name="T7" fmla="*/ 58 h 201"/>
                  <a:gd name="T8" fmla="*/ 0 w 45"/>
                  <a:gd name="T9" fmla="*/ 84 h 201"/>
                  <a:gd name="T10" fmla="*/ 0 w 45"/>
                  <a:gd name="T11" fmla="*/ 103 h 201"/>
                  <a:gd name="T12" fmla="*/ 0 w 45"/>
                  <a:gd name="T13" fmla="*/ 123 h 201"/>
                  <a:gd name="T14" fmla="*/ 29 w 45"/>
                  <a:gd name="T15" fmla="*/ 142 h 201"/>
                  <a:gd name="T16" fmla="*/ 44 w 45"/>
                  <a:gd name="T17" fmla="*/ 161 h 201"/>
                  <a:gd name="T18" fmla="*/ 44 w 45"/>
                  <a:gd name="T19" fmla="*/ 181 h 201"/>
                  <a:gd name="T20" fmla="*/ 44 w 45"/>
                  <a:gd name="T21" fmla="*/ 20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201">
                    <a:moveTo>
                      <a:pt x="0" y="0"/>
                    </a:moveTo>
                    <a:lnTo>
                      <a:pt x="15" y="19"/>
                    </a:lnTo>
                    <a:lnTo>
                      <a:pt x="15" y="39"/>
                    </a:lnTo>
                    <a:lnTo>
                      <a:pt x="15" y="58"/>
                    </a:lnTo>
                    <a:lnTo>
                      <a:pt x="0" y="84"/>
                    </a:lnTo>
                    <a:lnTo>
                      <a:pt x="0" y="103"/>
                    </a:lnTo>
                    <a:lnTo>
                      <a:pt x="0" y="123"/>
                    </a:lnTo>
                    <a:lnTo>
                      <a:pt x="29" y="142"/>
                    </a:lnTo>
                    <a:lnTo>
                      <a:pt x="44" y="161"/>
                    </a:lnTo>
                    <a:lnTo>
                      <a:pt x="44" y="181"/>
                    </a:lnTo>
                    <a:lnTo>
                      <a:pt x="44" y="20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Freeform 108">
                <a:extLst>
                  <a:ext uri="{FF2B5EF4-FFF2-40B4-BE49-F238E27FC236}">
                    <a16:creationId xmlns:a16="http://schemas.microsoft.com/office/drawing/2014/main" id="{2EC86ED3-1D2F-B84A-4E2D-B333B75D01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3082" y="3985031"/>
                <a:ext cx="71379" cy="241249"/>
              </a:xfrm>
              <a:custGeom>
                <a:avLst/>
                <a:gdLst>
                  <a:gd name="T0" fmla="*/ 49 w 50"/>
                  <a:gd name="T1" fmla="*/ 0 h 169"/>
                  <a:gd name="T2" fmla="*/ 11 w 50"/>
                  <a:gd name="T3" fmla="*/ 16 h 169"/>
                  <a:gd name="T4" fmla="*/ 0 w 50"/>
                  <a:gd name="T5" fmla="*/ 33 h 169"/>
                  <a:gd name="T6" fmla="*/ 0 w 50"/>
                  <a:gd name="T7" fmla="*/ 49 h 169"/>
                  <a:gd name="T8" fmla="*/ 11 w 50"/>
                  <a:gd name="T9" fmla="*/ 65 h 169"/>
                  <a:gd name="T10" fmla="*/ 22 w 50"/>
                  <a:gd name="T11" fmla="*/ 81 h 169"/>
                  <a:gd name="T12" fmla="*/ 22 w 50"/>
                  <a:gd name="T13" fmla="*/ 98 h 169"/>
                  <a:gd name="T14" fmla="*/ 22 w 50"/>
                  <a:gd name="T15" fmla="*/ 114 h 169"/>
                  <a:gd name="T16" fmla="*/ 22 w 50"/>
                  <a:gd name="T17" fmla="*/ 130 h 169"/>
                  <a:gd name="T18" fmla="*/ 16 w 50"/>
                  <a:gd name="T19" fmla="*/ 152 h 169"/>
                  <a:gd name="T20" fmla="*/ 22 w 50"/>
                  <a:gd name="T21" fmla="*/ 16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69">
                    <a:moveTo>
                      <a:pt x="49" y="0"/>
                    </a:moveTo>
                    <a:lnTo>
                      <a:pt x="11" y="16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11" y="65"/>
                    </a:lnTo>
                    <a:lnTo>
                      <a:pt x="22" y="81"/>
                    </a:lnTo>
                    <a:lnTo>
                      <a:pt x="22" y="98"/>
                    </a:lnTo>
                    <a:lnTo>
                      <a:pt x="22" y="114"/>
                    </a:lnTo>
                    <a:lnTo>
                      <a:pt x="22" y="130"/>
                    </a:lnTo>
                    <a:lnTo>
                      <a:pt x="16" y="152"/>
                    </a:lnTo>
                    <a:lnTo>
                      <a:pt x="22" y="16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Freeform 109">
                <a:extLst>
                  <a:ext uri="{FF2B5EF4-FFF2-40B4-BE49-F238E27FC236}">
                    <a16:creationId xmlns:a16="http://schemas.microsoft.com/office/drawing/2014/main" id="{8CBC6147-3349-EAFE-F150-74384C7440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29675" y="3084271"/>
                <a:ext cx="262673" cy="39970"/>
              </a:xfrm>
              <a:custGeom>
                <a:avLst/>
                <a:gdLst>
                  <a:gd name="T0" fmla="*/ 0 w 184"/>
                  <a:gd name="T1" fmla="*/ 5 h 28"/>
                  <a:gd name="T2" fmla="*/ 16 w 184"/>
                  <a:gd name="T3" fmla="*/ 5 h 28"/>
                  <a:gd name="T4" fmla="*/ 32 w 184"/>
                  <a:gd name="T5" fmla="*/ 0 h 28"/>
                  <a:gd name="T6" fmla="*/ 48 w 184"/>
                  <a:gd name="T7" fmla="*/ 0 h 28"/>
                  <a:gd name="T8" fmla="*/ 65 w 184"/>
                  <a:gd name="T9" fmla="*/ 0 h 28"/>
                  <a:gd name="T10" fmla="*/ 81 w 184"/>
                  <a:gd name="T11" fmla="*/ 0 h 28"/>
                  <a:gd name="T12" fmla="*/ 97 w 184"/>
                  <a:gd name="T13" fmla="*/ 5 h 28"/>
                  <a:gd name="T14" fmla="*/ 113 w 184"/>
                  <a:gd name="T15" fmla="*/ 16 h 28"/>
                  <a:gd name="T16" fmla="*/ 135 w 184"/>
                  <a:gd name="T17" fmla="*/ 16 h 28"/>
                  <a:gd name="T18" fmla="*/ 151 w 184"/>
                  <a:gd name="T19" fmla="*/ 16 h 28"/>
                  <a:gd name="T20" fmla="*/ 167 w 184"/>
                  <a:gd name="T21" fmla="*/ 16 h 28"/>
                  <a:gd name="T22" fmla="*/ 183 w 184"/>
                  <a:gd name="T23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4" h="28">
                    <a:moveTo>
                      <a:pt x="0" y="5"/>
                    </a:moveTo>
                    <a:lnTo>
                      <a:pt x="16" y="5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65" y="0"/>
                    </a:lnTo>
                    <a:lnTo>
                      <a:pt x="81" y="0"/>
                    </a:lnTo>
                    <a:lnTo>
                      <a:pt x="97" y="5"/>
                    </a:lnTo>
                    <a:lnTo>
                      <a:pt x="113" y="16"/>
                    </a:lnTo>
                    <a:lnTo>
                      <a:pt x="135" y="16"/>
                    </a:lnTo>
                    <a:lnTo>
                      <a:pt x="151" y="16"/>
                    </a:lnTo>
                    <a:lnTo>
                      <a:pt x="167" y="16"/>
                    </a:lnTo>
                    <a:lnTo>
                      <a:pt x="183" y="2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Freeform 111">
                <a:extLst>
                  <a:ext uri="{FF2B5EF4-FFF2-40B4-BE49-F238E27FC236}">
                    <a16:creationId xmlns:a16="http://schemas.microsoft.com/office/drawing/2014/main" id="{80D8E3A2-7EF1-87DC-E38F-EA56763B80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21109" y="3114249"/>
                <a:ext cx="232694" cy="39970"/>
              </a:xfrm>
              <a:custGeom>
                <a:avLst/>
                <a:gdLst>
                  <a:gd name="T0" fmla="*/ 0 w 163"/>
                  <a:gd name="T1" fmla="*/ 0 h 28"/>
                  <a:gd name="T2" fmla="*/ 16 w 163"/>
                  <a:gd name="T3" fmla="*/ 5 h 28"/>
                  <a:gd name="T4" fmla="*/ 32 w 163"/>
                  <a:gd name="T5" fmla="*/ 5 h 28"/>
                  <a:gd name="T6" fmla="*/ 49 w 163"/>
                  <a:gd name="T7" fmla="*/ 5 h 28"/>
                  <a:gd name="T8" fmla="*/ 65 w 163"/>
                  <a:gd name="T9" fmla="*/ 5 h 28"/>
                  <a:gd name="T10" fmla="*/ 81 w 163"/>
                  <a:gd name="T11" fmla="*/ 11 h 28"/>
                  <a:gd name="T12" fmla="*/ 97 w 163"/>
                  <a:gd name="T13" fmla="*/ 16 h 28"/>
                  <a:gd name="T14" fmla="*/ 113 w 163"/>
                  <a:gd name="T15" fmla="*/ 16 h 28"/>
                  <a:gd name="T16" fmla="*/ 130 w 163"/>
                  <a:gd name="T17" fmla="*/ 16 h 28"/>
                  <a:gd name="T18" fmla="*/ 146 w 163"/>
                  <a:gd name="T19" fmla="*/ 22 h 28"/>
                  <a:gd name="T20" fmla="*/ 162 w 163"/>
                  <a:gd name="T21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28">
                    <a:moveTo>
                      <a:pt x="0" y="0"/>
                    </a:moveTo>
                    <a:lnTo>
                      <a:pt x="16" y="5"/>
                    </a:lnTo>
                    <a:lnTo>
                      <a:pt x="32" y="5"/>
                    </a:lnTo>
                    <a:lnTo>
                      <a:pt x="49" y="5"/>
                    </a:lnTo>
                    <a:lnTo>
                      <a:pt x="65" y="5"/>
                    </a:lnTo>
                    <a:lnTo>
                      <a:pt x="81" y="11"/>
                    </a:lnTo>
                    <a:lnTo>
                      <a:pt x="97" y="16"/>
                    </a:lnTo>
                    <a:lnTo>
                      <a:pt x="113" y="16"/>
                    </a:lnTo>
                    <a:lnTo>
                      <a:pt x="130" y="16"/>
                    </a:lnTo>
                    <a:lnTo>
                      <a:pt x="146" y="22"/>
                    </a:lnTo>
                    <a:lnTo>
                      <a:pt x="162" y="2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Freeform 112">
                <a:extLst>
                  <a:ext uri="{FF2B5EF4-FFF2-40B4-BE49-F238E27FC236}">
                    <a16:creationId xmlns:a16="http://schemas.microsoft.com/office/drawing/2014/main" id="{4E8597A8-E97F-6C2E-3BD6-9C97A412CF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59654" y="2952940"/>
                <a:ext cx="264101" cy="55673"/>
              </a:xfrm>
              <a:custGeom>
                <a:avLst/>
                <a:gdLst>
                  <a:gd name="T0" fmla="*/ 0 w 185"/>
                  <a:gd name="T1" fmla="*/ 11 h 39"/>
                  <a:gd name="T2" fmla="*/ 32 w 185"/>
                  <a:gd name="T3" fmla="*/ 0 h 39"/>
                  <a:gd name="T4" fmla="*/ 54 w 185"/>
                  <a:gd name="T5" fmla="*/ 0 h 39"/>
                  <a:gd name="T6" fmla="*/ 70 w 185"/>
                  <a:gd name="T7" fmla="*/ 0 h 39"/>
                  <a:gd name="T8" fmla="*/ 87 w 185"/>
                  <a:gd name="T9" fmla="*/ 0 h 39"/>
                  <a:gd name="T10" fmla="*/ 103 w 185"/>
                  <a:gd name="T11" fmla="*/ 5 h 39"/>
                  <a:gd name="T12" fmla="*/ 119 w 185"/>
                  <a:gd name="T13" fmla="*/ 16 h 39"/>
                  <a:gd name="T14" fmla="*/ 135 w 185"/>
                  <a:gd name="T15" fmla="*/ 22 h 39"/>
                  <a:gd name="T16" fmla="*/ 152 w 185"/>
                  <a:gd name="T17" fmla="*/ 27 h 39"/>
                  <a:gd name="T18" fmla="*/ 168 w 185"/>
                  <a:gd name="T19" fmla="*/ 33 h 39"/>
                  <a:gd name="T20" fmla="*/ 184 w 185"/>
                  <a:gd name="T21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39">
                    <a:moveTo>
                      <a:pt x="0" y="11"/>
                    </a:moveTo>
                    <a:lnTo>
                      <a:pt x="32" y="0"/>
                    </a:lnTo>
                    <a:lnTo>
                      <a:pt x="54" y="0"/>
                    </a:lnTo>
                    <a:lnTo>
                      <a:pt x="70" y="0"/>
                    </a:lnTo>
                    <a:lnTo>
                      <a:pt x="87" y="0"/>
                    </a:lnTo>
                    <a:lnTo>
                      <a:pt x="103" y="5"/>
                    </a:lnTo>
                    <a:lnTo>
                      <a:pt x="119" y="16"/>
                    </a:lnTo>
                    <a:lnTo>
                      <a:pt x="135" y="22"/>
                    </a:lnTo>
                    <a:lnTo>
                      <a:pt x="152" y="27"/>
                    </a:lnTo>
                    <a:lnTo>
                      <a:pt x="168" y="33"/>
                    </a:lnTo>
                    <a:lnTo>
                      <a:pt x="184" y="3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Freeform 113">
                <a:extLst>
                  <a:ext uri="{FF2B5EF4-FFF2-40B4-BE49-F238E27FC236}">
                    <a16:creationId xmlns:a16="http://schemas.microsoft.com/office/drawing/2014/main" id="{9A62F651-44D0-8021-E8E3-6DBE7CA56F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91060" y="2914397"/>
                <a:ext cx="232694" cy="39970"/>
              </a:xfrm>
              <a:custGeom>
                <a:avLst/>
                <a:gdLst>
                  <a:gd name="T0" fmla="*/ 0 w 163"/>
                  <a:gd name="T1" fmla="*/ 0 h 28"/>
                  <a:gd name="T2" fmla="*/ 16 w 163"/>
                  <a:gd name="T3" fmla="*/ 0 h 28"/>
                  <a:gd name="T4" fmla="*/ 32 w 163"/>
                  <a:gd name="T5" fmla="*/ 0 h 28"/>
                  <a:gd name="T6" fmla="*/ 49 w 163"/>
                  <a:gd name="T7" fmla="*/ 0 h 28"/>
                  <a:gd name="T8" fmla="*/ 65 w 163"/>
                  <a:gd name="T9" fmla="*/ 0 h 28"/>
                  <a:gd name="T10" fmla="*/ 81 w 163"/>
                  <a:gd name="T11" fmla="*/ 0 h 28"/>
                  <a:gd name="T12" fmla="*/ 97 w 163"/>
                  <a:gd name="T13" fmla="*/ 0 h 28"/>
                  <a:gd name="T14" fmla="*/ 113 w 163"/>
                  <a:gd name="T15" fmla="*/ 11 h 28"/>
                  <a:gd name="T16" fmla="*/ 130 w 163"/>
                  <a:gd name="T17" fmla="*/ 22 h 28"/>
                  <a:gd name="T18" fmla="*/ 146 w 163"/>
                  <a:gd name="T19" fmla="*/ 22 h 28"/>
                  <a:gd name="T20" fmla="*/ 162 w 163"/>
                  <a:gd name="T21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3" h="28">
                    <a:moveTo>
                      <a:pt x="0" y="0"/>
                    </a:moveTo>
                    <a:lnTo>
                      <a:pt x="16" y="0"/>
                    </a:lnTo>
                    <a:lnTo>
                      <a:pt x="32" y="0"/>
                    </a:lnTo>
                    <a:lnTo>
                      <a:pt x="49" y="0"/>
                    </a:lnTo>
                    <a:lnTo>
                      <a:pt x="65" y="0"/>
                    </a:lnTo>
                    <a:lnTo>
                      <a:pt x="81" y="0"/>
                    </a:lnTo>
                    <a:lnTo>
                      <a:pt x="97" y="0"/>
                    </a:lnTo>
                    <a:lnTo>
                      <a:pt x="113" y="11"/>
                    </a:lnTo>
                    <a:lnTo>
                      <a:pt x="130" y="22"/>
                    </a:lnTo>
                    <a:lnTo>
                      <a:pt x="146" y="22"/>
                    </a:lnTo>
                    <a:lnTo>
                      <a:pt x="162" y="2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Freeform 114">
                <a:extLst>
                  <a:ext uri="{FF2B5EF4-FFF2-40B4-BE49-F238E27FC236}">
                    <a16:creationId xmlns:a16="http://schemas.microsoft.com/office/drawing/2014/main" id="{79E45D37-4F7B-08A5-419D-75B1C17103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60871" y="3175632"/>
                <a:ext cx="209853" cy="64238"/>
              </a:xfrm>
              <a:custGeom>
                <a:avLst/>
                <a:gdLst>
                  <a:gd name="T0" fmla="*/ 146 w 147"/>
                  <a:gd name="T1" fmla="*/ 44 h 45"/>
                  <a:gd name="T2" fmla="*/ 146 w 147"/>
                  <a:gd name="T3" fmla="*/ 0 h 45"/>
                  <a:gd name="T4" fmla="*/ 130 w 147"/>
                  <a:gd name="T5" fmla="*/ 0 h 45"/>
                  <a:gd name="T6" fmla="*/ 114 w 147"/>
                  <a:gd name="T7" fmla="*/ 0 h 45"/>
                  <a:gd name="T8" fmla="*/ 97 w 147"/>
                  <a:gd name="T9" fmla="*/ 6 h 45"/>
                  <a:gd name="T10" fmla="*/ 81 w 147"/>
                  <a:gd name="T11" fmla="*/ 17 h 45"/>
                  <a:gd name="T12" fmla="*/ 65 w 147"/>
                  <a:gd name="T13" fmla="*/ 17 h 45"/>
                  <a:gd name="T14" fmla="*/ 49 w 147"/>
                  <a:gd name="T15" fmla="*/ 17 h 45"/>
                  <a:gd name="T16" fmla="*/ 32 w 147"/>
                  <a:gd name="T17" fmla="*/ 17 h 45"/>
                  <a:gd name="T18" fmla="*/ 16 w 147"/>
                  <a:gd name="T19" fmla="*/ 17 h 45"/>
                  <a:gd name="T20" fmla="*/ 0 w 147"/>
                  <a:gd name="T21" fmla="*/ 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45">
                    <a:moveTo>
                      <a:pt x="146" y="44"/>
                    </a:moveTo>
                    <a:lnTo>
                      <a:pt x="146" y="0"/>
                    </a:lnTo>
                    <a:lnTo>
                      <a:pt x="130" y="0"/>
                    </a:lnTo>
                    <a:lnTo>
                      <a:pt x="114" y="0"/>
                    </a:lnTo>
                    <a:lnTo>
                      <a:pt x="97" y="6"/>
                    </a:lnTo>
                    <a:lnTo>
                      <a:pt x="81" y="17"/>
                    </a:lnTo>
                    <a:lnTo>
                      <a:pt x="65" y="17"/>
                    </a:lnTo>
                    <a:lnTo>
                      <a:pt x="49" y="17"/>
                    </a:lnTo>
                    <a:lnTo>
                      <a:pt x="32" y="17"/>
                    </a:lnTo>
                    <a:lnTo>
                      <a:pt x="16" y="17"/>
                    </a:lnTo>
                    <a:lnTo>
                      <a:pt x="0" y="6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Freeform 115">
                <a:extLst>
                  <a:ext uri="{FF2B5EF4-FFF2-40B4-BE49-F238E27FC236}">
                    <a16:creationId xmlns:a16="http://schemas.microsoft.com/office/drawing/2014/main" id="{AE5C51EB-2F4B-964A-4CD7-C742270AE2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54601" y="2050753"/>
                <a:ext cx="32834" cy="278365"/>
              </a:xfrm>
              <a:custGeom>
                <a:avLst/>
                <a:gdLst>
                  <a:gd name="T0" fmla="*/ 0 w 23"/>
                  <a:gd name="T1" fmla="*/ 0 h 195"/>
                  <a:gd name="T2" fmla="*/ 6 w 23"/>
                  <a:gd name="T3" fmla="*/ 16 h 195"/>
                  <a:gd name="T4" fmla="*/ 11 w 23"/>
                  <a:gd name="T5" fmla="*/ 32 h 195"/>
                  <a:gd name="T6" fmla="*/ 17 w 23"/>
                  <a:gd name="T7" fmla="*/ 49 h 195"/>
                  <a:gd name="T8" fmla="*/ 17 w 23"/>
                  <a:gd name="T9" fmla="*/ 65 h 195"/>
                  <a:gd name="T10" fmla="*/ 11 w 23"/>
                  <a:gd name="T11" fmla="*/ 81 h 195"/>
                  <a:gd name="T12" fmla="*/ 11 w 23"/>
                  <a:gd name="T13" fmla="*/ 124 h 195"/>
                  <a:gd name="T14" fmla="*/ 11 w 23"/>
                  <a:gd name="T15" fmla="*/ 162 h 195"/>
                  <a:gd name="T16" fmla="*/ 11 w 23"/>
                  <a:gd name="T17" fmla="*/ 178 h 195"/>
                  <a:gd name="T18" fmla="*/ 22 w 23"/>
                  <a:gd name="T19" fmla="*/ 194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95">
                    <a:moveTo>
                      <a:pt x="0" y="0"/>
                    </a:moveTo>
                    <a:lnTo>
                      <a:pt x="6" y="16"/>
                    </a:lnTo>
                    <a:lnTo>
                      <a:pt x="11" y="32"/>
                    </a:lnTo>
                    <a:lnTo>
                      <a:pt x="17" y="49"/>
                    </a:lnTo>
                    <a:lnTo>
                      <a:pt x="17" y="65"/>
                    </a:lnTo>
                    <a:lnTo>
                      <a:pt x="11" y="81"/>
                    </a:lnTo>
                    <a:lnTo>
                      <a:pt x="11" y="124"/>
                    </a:lnTo>
                    <a:lnTo>
                      <a:pt x="11" y="162"/>
                    </a:lnTo>
                    <a:lnTo>
                      <a:pt x="11" y="178"/>
                    </a:lnTo>
                    <a:lnTo>
                      <a:pt x="22" y="194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Freeform 116">
                <a:extLst>
                  <a:ext uri="{FF2B5EF4-FFF2-40B4-BE49-F238E27FC236}">
                    <a16:creationId xmlns:a16="http://schemas.microsoft.com/office/drawing/2014/main" id="{CB14D1FB-3BBE-339C-949C-64DA2AB6E5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6056" y="2073593"/>
                <a:ext cx="24269" cy="241249"/>
              </a:xfrm>
              <a:custGeom>
                <a:avLst/>
                <a:gdLst>
                  <a:gd name="T0" fmla="*/ 11 w 17"/>
                  <a:gd name="T1" fmla="*/ 0 h 169"/>
                  <a:gd name="T2" fmla="*/ 5 w 17"/>
                  <a:gd name="T3" fmla="*/ 16 h 169"/>
                  <a:gd name="T4" fmla="*/ 0 w 17"/>
                  <a:gd name="T5" fmla="*/ 49 h 169"/>
                  <a:gd name="T6" fmla="*/ 0 w 17"/>
                  <a:gd name="T7" fmla="*/ 81 h 169"/>
                  <a:gd name="T8" fmla="*/ 0 w 17"/>
                  <a:gd name="T9" fmla="*/ 98 h 169"/>
                  <a:gd name="T10" fmla="*/ 0 w 17"/>
                  <a:gd name="T11" fmla="*/ 141 h 169"/>
                  <a:gd name="T12" fmla="*/ 0 w 17"/>
                  <a:gd name="T13" fmla="*/ 157 h 169"/>
                  <a:gd name="T14" fmla="*/ 16 w 17"/>
                  <a:gd name="T15" fmla="*/ 16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69">
                    <a:moveTo>
                      <a:pt x="11" y="0"/>
                    </a:moveTo>
                    <a:lnTo>
                      <a:pt x="5" y="16"/>
                    </a:lnTo>
                    <a:lnTo>
                      <a:pt x="0" y="49"/>
                    </a:lnTo>
                    <a:lnTo>
                      <a:pt x="0" y="81"/>
                    </a:lnTo>
                    <a:lnTo>
                      <a:pt x="0" y="98"/>
                    </a:lnTo>
                    <a:lnTo>
                      <a:pt x="0" y="141"/>
                    </a:lnTo>
                    <a:lnTo>
                      <a:pt x="0" y="157"/>
                    </a:lnTo>
                    <a:lnTo>
                      <a:pt x="16" y="16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Freeform 117">
                <a:extLst>
                  <a:ext uri="{FF2B5EF4-FFF2-40B4-BE49-F238E27FC236}">
                    <a16:creationId xmlns:a16="http://schemas.microsoft.com/office/drawing/2014/main" id="{A8D252DA-9973-8CF8-7A5D-9105A25092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46175" y="2112136"/>
                <a:ext cx="109923" cy="194142"/>
              </a:xfrm>
              <a:custGeom>
                <a:avLst/>
                <a:gdLst>
                  <a:gd name="T0" fmla="*/ 0 w 77"/>
                  <a:gd name="T1" fmla="*/ 0 h 136"/>
                  <a:gd name="T2" fmla="*/ 5 w 77"/>
                  <a:gd name="T3" fmla="*/ 16 h 136"/>
                  <a:gd name="T4" fmla="*/ 27 w 77"/>
                  <a:gd name="T5" fmla="*/ 27 h 136"/>
                  <a:gd name="T6" fmla="*/ 38 w 77"/>
                  <a:gd name="T7" fmla="*/ 43 h 136"/>
                  <a:gd name="T8" fmla="*/ 49 w 77"/>
                  <a:gd name="T9" fmla="*/ 59 h 136"/>
                  <a:gd name="T10" fmla="*/ 60 w 77"/>
                  <a:gd name="T11" fmla="*/ 76 h 136"/>
                  <a:gd name="T12" fmla="*/ 71 w 77"/>
                  <a:gd name="T13" fmla="*/ 119 h 136"/>
                  <a:gd name="T14" fmla="*/ 76 w 77"/>
                  <a:gd name="T15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136">
                    <a:moveTo>
                      <a:pt x="0" y="0"/>
                    </a:moveTo>
                    <a:lnTo>
                      <a:pt x="5" y="16"/>
                    </a:lnTo>
                    <a:lnTo>
                      <a:pt x="27" y="27"/>
                    </a:lnTo>
                    <a:lnTo>
                      <a:pt x="38" y="43"/>
                    </a:lnTo>
                    <a:lnTo>
                      <a:pt x="49" y="59"/>
                    </a:lnTo>
                    <a:lnTo>
                      <a:pt x="60" y="76"/>
                    </a:lnTo>
                    <a:lnTo>
                      <a:pt x="71" y="119"/>
                    </a:lnTo>
                    <a:lnTo>
                      <a:pt x="76" y="13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Freeform 118">
                <a:extLst>
                  <a:ext uri="{FF2B5EF4-FFF2-40B4-BE49-F238E27FC236}">
                    <a16:creationId xmlns:a16="http://schemas.microsoft.com/office/drawing/2014/main" id="{E49399C7-0F67-47E6-6769-E1128437A2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77582" y="2104998"/>
                <a:ext cx="109923" cy="185577"/>
              </a:xfrm>
              <a:custGeom>
                <a:avLst/>
                <a:gdLst>
                  <a:gd name="T0" fmla="*/ 0 w 77"/>
                  <a:gd name="T1" fmla="*/ 0 h 130"/>
                  <a:gd name="T2" fmla="*/ 11 w 77"/>
                  <a:gd name="T3" fmla="*/ 16 h 130"/>
                  <a:gd name="T4" fmla="*/ 16 w 77"/>
                  <a:gd name="T5" fmla="*/ 32 h 130"/>
                  <a:gd name="T6" fmla="*/ 33 w 77"/>
                  <a:gd name="T7" fmla="*/ 43 h 130"/>
                  <a:gd name="T8" fmla="*/ 49 w 77"/>
                  <a:gd name="T9" fmla="*/ 48 h 130"/>
                  <a:gd name="T10" fmla="*/ 54 w 77"/>
                  <a:gd name="T11" fmla="*/ 65 h 130"/>
                  <a:gd name="T12" fmla="*/ 65 w 77"/>
                  <a:gd name="T13" fmla="*/ 81 h 130"/>
                  <a:gd name="T14" fmla="*/ 76 w 77"/>
                  <a:gd name="T15" fmla="*/ 97 h 130"/>
                  <a:gd name="T16" fmla="*/ 76 w 77"/>
                  <a:gd name="T17" fmla="*/ 113 h 130"/>
                  <a:gd name="T18" fmla="*/ 76 w 77"/>
                  <a:gd name="T19" fmla="*/ 12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130">
                    <a:moveTo>
                      <a:pt x="0" y="0"/>
                    </a:moveTo>
                    <a:lnTo>
                      <a:pt x="11" y="16"/>
                    </a:lnTo>
                    <a:lnTo>
                      <a:pt x="16" y="32"/>
                    </a:lnTo>
                    <a:lnTo>
                      <a:pt x="33" y="43"/>
                    </a:lnTo>
                    <a:lnTo>
                      <a:pt x="49" y="48"/>
                    </a:lnTo>
                    <a:lnTo>
                      <a:pt x="54" y="65"/>
                    </a:lnTo>
                    <a:lnTo>
                      <a:pt x="65" y="81"/>
                    </a:lnTo>
                    <a:lnTo>
                      <a:pt x="76" y="97"/>
                    </a:lnTo>
                    <a:lnTo>
                      <a:pt x="76" y="113"/>
                    </a:lnTo>
                    <a:lnTo>
                      <a:pt x="76" y="129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 119">
                <a:extLst>
                  <a:ext uri="{FF2B5EF4-FFF2-40B4-BE49-F238E27FC236}">
                    <a16:creationId xmlns:a16="http://schemas.microsoft.com/office/drawing/2014/main" id="{33835CC9-F03F-B600-7C62-E59416723A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07911" y="2790204"/>
                <a:ext cx="208425" cy="87078"/>
              </a:xfrm>
              <a:custGeom>
                <a:avLst/>
                <a:gdLst>
                  <a:gd name="T0" fmla="*/ 145 w 146"/>
                  <a:gd name="T1" fmla="*/ 60 h 61"/>
                  <a:gd name="T2" fmla="*/ 123 w 146"/>
                  <a:gd name="T3" fmla="*/ 60 h 61"/>
                  <a:gd name="T4" fmla="*/ 102 w 146"/>
                  <a:gd name="T5" fmla="*/ 48 h 61"/>
                  <a:gd name="T6" fmla="*/ 80 w 146"/>
                  <a:gd name="T7" fmla="*/ 42 h 61"/>
                  <a:gd name="T8" fmla="*/ 65 w 146"/>
                  <a:gd name="T9" fmla="*/ 24 h 61"/>
                  <a:gd name="T10" fmla="*/ 44 w 146"/>
                  <a:gd name="T11" fmla="*/ 12 h 61"/>
                  <a:gd name="T12" fmla="*/ 22 w 146"/>
                  <a:gd name="T13" fmla="*/ 12 h 61"/>
                  <a:gd name="T14" fmla="*/ 0 w 146"/>
                  <a:gd name="T1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61">
                    <a:moveTo>
                      <a:pt x="145" y="60"/>
                    </a:moveTo>
                    <a:lnTo>
                      <a:pt x="123" y="60"/>
                    </a:lnTo>
                    <a:lnTo>
                      <a:pt x="102" y="48"/>
                    </a:lnTo>
                    <a:lnTo>
                      <a:pt x="80" y="42"/>
                    </a:lnTo>
                    <a:lnTo>
                      <a:pt x="65" y="24"/>
                    </a:lnTo>
                    <a:lnTo>
                      <a:pt x="44" y="12"/>
                    </a:lnTo>
                    <a:lnTo>
                      <a:pt x="22" y="1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Freeform 120">
                <a:extLst>
                  <a:ext uri="{FF2B5EF4-FFF2-40B4-BE49-F238E27FC236}">
                    <a16:creationId xmlns:a16="http://schemas.microsoft.com/office/drawing/2014/main" id="{F7FA4EF7-8897-6C9C-ED26-D91338E593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30752" y="2744523"/>
                <a:ext cx="194150" cy="117056"/>
              </a:xfrm>
              <a:custGeom>
                <a:avLst/>
                <a:gdLst>
                  <a:gd name="T0" fmla="*/ 135 w 136"/>
                  <a:gd name="T1" fmla="*/ 81 h 82"/>
                  <a:gd name="T2" fmla="*/ 116 w 136"/>
                  <a:gd name="T3" fmla="*/ 75 h 82"/>
                  <a:gd name="T4" fmla="*/ 96 w 136"/>
                  <a:gd name="T5" fmla="*/ 62 h 82"/>
                  <a:gd name="T6" fmla="*/ 90 w 136"/>
                  <a:gd name="T7" fmla="*/ 44 h 82"/>
                  <a:gd name="T8" fmla="*/ 77 w 136"/>
                  <a:gd name="T9" fmla="*/ 25 h 82"/>
                  <a:gd name="T10" fmla="*/ 58 w 136"/>
                  <a:gd name="T11" fmla="*/ 6 h 82"/>
                  <a:gd name="T12" fmla="*/ 39 w 136"/>
                  <a:gd name="T13" fmla="*/ 0 h 82"/>
                  <a:gd name="T14" fmla="*/ 19 w 136"/>
                  <a:gd name="T15" fmla="*/ 0 h 82"/>
                  <a:gd name="T16" fmla="*/ 0 w 136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82">
                    <a:moveTo>
                      <a:pt x="135" y="81"/>
                    </a:moveTo>
                    <a:lnTo>
                      <a:pt x="116" y="75"/>
                    </a:lnTo>
                    <a:lnTo>
                      <a:pt x="96" y="62"/>
                    </a:lnTo>
                    <a:lnTo>
                      <a:pt x="90" y="44"/>
                    </a:lnTo>
                    <a:lnTo>
                      <a:pt x="77" y="25"/>
                    </a:lnTo>
                    <a:lnTo>
                      <a:pt x="58" y="6"/>
                    </a:lnTo>
                    <a:lnTo>
                      <a:pt x="39" y="0"/>
                    </a:lnTo>
                    <a:lnTo>
                      <a:pt x="1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 121">
                <a:extLst>
                  <a:ext uri="{FF2B5EF4-FFF2-40B4-BE49-F238E27FC236}">
                    <a16:creationId xmlns:a16="http://schemas.microsoft.com/office/drawing/2014/main" id="{BADEF65C-1582-9BC7-7FB9-9E556D5BD8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92278" y="2982918"/>
                <a:ext cx="239832" cy="32833"/>
              </a:xfrm>
              <a:custGeom>
                <a:avLst/>
                <a:gdLst>
                  <a:gd name="T0" fmla="*/ 167 w 168"/>
                  <a:gd name="T1" fmla="*/ 22 h 23"/>
                  <a:gd name="T2" fmla="*/ 146 w 168"/>
                  <a:gd name="T3" fmla="*/ 22 h 23"/>
                  <a:gd name="T4" fmla="*/ 125 w 168"/>
                  <a:gd name="T5" fmla="*/ 17 h 23"/>
                  <a:gd name="T6" fmla="*/ 104 w 168"/>
                  <a:gd name="T7" fmla="*/ 11 h 23"/>
                  <a:gd name="T8" fmla="*/ 84 w 168"/>
                  <a:gd name="T9" fmla="*/ 8 h 23"/>
                  <a:gd name="T10" fmla="*/ 63 w 168"/>
                  <a:gd name="T11" fmla="*/ 8 h 23"/>
                  <a:gd name="T12" fmla="*/ 42 w 168"/>
                  <a:gd name="T13" fmla="*/ 8 h 23"/>
                  <a:gd name="T14" fmla="*/ 21 w 168"/>
                  <a:gd name="T15" fmla="*/ 6 h 23"/>
                  <a:gd name="T16" fmla="*/ 0 w 168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23">
                    <a:moveTo>
                      <a:pt x="167" y="22"/>
                    </a:moveTo>
                    <a:lnTo>
                      <a:pt x="146" y="22"/>
                    </a:lnTo>
                    <a:lnTo>
                      <a:pt x="125" y="17"/>
                    </a:lnTo>
                    <a:lnTo>
                      <a:pt x="104" y="11"/>
                    </a:lnTo>
                    <a:lnTo>
                      <a:pt x="84" y="8"/>
                    </a:lnTo>
                    <a:lnTo>
                      <a:pt x="63" y="8"/>
                    </a:lnTo>
                    <a:lnTo>
                      <a:pt x="42" y="8"/>
                    </a:lnTo>
                    <a:lnTo>
                      <a:pt x="21" y="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47342252-EE18-D116-B8F1-3BCB541216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22257" y="2905832"/>
                <a:ext cx="216991" cy="87078"/>
              </a:xfrm>
              <a:custGeom>
                <a:avLst/>
                <a:gdLst>
                  <a:gd name="T0" fmla="*/ 151 w 152"/>
                  <a:gd name="T1" fmla="*/ 60 h 61"/>
                  <a:gd name="T2" fmla="*/ 132 w 152"/>
                  <a:gd name="T3" fmla="*/ 48 h 61"/>
                  <a:gd name="T4" fmla="*/ 113 w 152"/>
                  <a:gd name="T5" fmla="*/ 42 h 61"/>
                  <a:gd name="T6" fmla="*/ 94 w 152"/>
                  <a:gd name="T7" fmla="*/ 36 h 61"/>
                  <a:gd name="T8" fmla="*/ 76 w 152"/>
                  <a:gd name="T9" fmla="*/ 24 h 61"/>
                  <a:gd name="T10" fmla="*/ 57 w 152"/>
                  <a:gd name="T11" fmla="*/ 18 h 61"/>
                  <a:gd name="T12" fmla="*/ 38 w 152"/>
                  <a:gd name="T13" fmla="*/ 18 h 61"/>
                  <a:gd name="T14" fmla="*/ 19 w 152"/>
                  <a:gd name="T15" fmla="*/ 6 h 61"/>
                  <a:gd name="T16" fmla="*/ 0 w 152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61">
                    <a:moveTo>
                      <a:pt x="151" y="60"/>
                    </a:moveTo>
                    <a:lnTo>
                      <a:pt x="132" y="48"/>
                    </a:lnTo>
                    <a:lnTo>
                      <a:pt x="113" y="42"/>
                    </a:lnTo>
                    <a:lnTo>
                      <a:pt x="94" y="36"/>
                    </a:lnTo>
                    <a:lnTo>
                      <a:pt x="76" y="24"/>
                    </a:lnTo>
                    <a:lnTo>
                      <a:pt x="57" y="18"/>
                    </a:lnTo>
                    <a:lnTo>
                      <a:pt x="38" y="18"/>
                    </a:lnTo>
                    <a:lnTo>
                      <a:pt x="19" y="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123">
                <a:extLst>
                  <a:ext uri="{FF2B5EF4-FFF2-40B4-BE49-F238E27FC236}">
                    <a16:creationId xmlns:a16="http://schemas.microsoft.com/office/drawing/2014/main" id="{561E9668-DC2F-6560-D8B2-4A8FC65BD1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76364" y="2621757"/>
                <a:ext cx="132764" cy="155599"/>
              </a:xfrm>
              <a:custGeom>
                <a:avLst/>
                <a:gdLst>
                  <a:gd name="T0" fmla="*/ 92 w 93"/>
                  <a:gd name="T1" fmla="*/ 108 h 109"/>
                  <a:gd name="T2" fmla="*/ 76 w 93"/>
                  <a:gd name="T3" fmla="*/ 103 h 109"/>
                  <a:gd name="T4" fmla="*/ 60 w 93"/>
                  <a:gd name="T5" fmla="*/ 92 h 109"/>
                  <a:gd name="T6" fmla="*/ 43 w 93"/>
                  <a:gd name="T7" fmla="*/ 81 h 109"/>
                  <a:gd name="T8" fmla="*/ 27 w 93"/>
                  <a:gd name="T9" fmla="*/ 70 h 109"/>
                  <a:gd name="T10" fmla="*/ 11 w 93"/>
                  <a:gd name="T11" fmla="*/ 59 h 109"/>
                  <a:gd name="T12" fmla="*/ 11 w 93"/>
                  <a:gd name="T13" fmla="*/ 43 h 109"/>
                  <a:gd name="T14" fmla="*/ 0 w 93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09">
                    <a:moveTo>
                      <a:pt x="92" y="108"/>
                    </a:moveTo>
                    <a:lnTo>
                      <a:pt x="76" y="103"/>
                    </a:lnTo>
                    <a:lnTo>
                      <a:pt x="60" y="92"/>
                    </a:lnTo>
                    <a:lnTo>
                      <a:pt x="43" y="81"/>
                    </a:lnTo>
                    <a:lnTo>
                      <a:pt x="27" y="70"/>
                    </a:lnTo>
                    <a:lnTo>
                      <a:pt x="11" y="59"/>
                    </a:lnTo>
                    <a:lnTo>
                      <a:pt x="11" y="4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Freeform 124">
                <a:extLst>
                  <a:ext uri="{FF2B5EF4-FFF2-40B4-BE49-F238E27FC236}">
                    <a16:creationId xmlns:a16="http://schemas.microsoft.com/office/drawing/2014/main" id="{4766C11E-FF25-DA2A-90D1-CB20397D52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00633" y="2606055"/>
                <a:ext cx="108495" cy="147034"/>
              </a:xfrm>
              <a:custGeom>
                <a:avLst/>
                <a:gdLst>
                  <a:gd name="T0" fmla="*/ 75 w 76"/>
                  <a:gd name="T1" fmla="*/ 102 h 103"/>
                  <a:gd name="T2" fmla="*/ 59 w 76"/>
                  <a:gd name="T3" fmla="*/ 81 h 103"/>
                  <a:gd name="T4" fmla="*/ 43 w 76"/>
                  <a:gd name="T5" fmla="*/ 70 h 103"/>
                  <a:gd name="T6" fmla="*/ 43 w 76"/>
                  <a:gd name="T7" fmla="*/ 54 h 103"/>
                  <a:gd name="T8" fmla="*/ 43 w 76"/>
                  <a:gd name="T9" fmla="*/ 38 h 103"/>
                  <a:gd name="T10" fmla="*/ 38 w 76"/>
                  <a:gd name="T11" fmla="*/ 21 h 103"/>
                  <a:gd name="T12" fmla="*/ 32 w 76"/>
                  <a:gd name="T13" fmla="*/ 5 h 103"/>
                  <a:gd name="T14" fmla="*/ 16 w 76"/>
                  <a:gd name="T15" fmla="*/ 5 h 103"/>
                  <a:gd name="T16" fmla="*/ 0 w 76"/>
                  <a:gd name="T1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103">
                    <a:moveTo>
                      <a:pt x="75" y="102"/>
                    </a:moveTo>
                    <a:lnTo>
                      <a:pt x="59" y="81"/>
                    </a:lnTo>
                    <a:lnTo>
                      <a:pt x="43" y="70"/>
                    </a:lnTo>
                    <a:lnTo>
                      <a:pt x="43" y="54"/>
                    </a:lnTo>
                    <a:lnTo>
                      <a:pt x="43" y="38"/>
                    </a:lnTo>
                    <a:lnTo>
                      <a:pt x="38" y="21"/>
                    </a:lnTo>
                    <a:lnTo>
                      <a:pt x="32" y="5"/>
                    </a:lnTo>
                    <a:lnTo>
                      <a:pt x="16" y="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Freeform 125">
                <a:extLst>
                  <a:ext uri="{FF2B5EF4-FFF2-40B4-BE49-F238E27FC236}">
                    <a16:creationId xmlns:a16="http://schemas.microsoft.com/office/drawing/2014/main" id="{BB14026C-2448-8306-C96B-85F60B644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69157" y="2497564"/>
                <a:ext cx="132764" cy="171301"/>
              </a:xfrm>
              <a:custGeom>
                <a:avLst/>
                <a:gdLst>
                  <a:gd name="T0" fmla="*/ 92 w 93"/>
                  <a:gd name="T1" fmla="*/ 119 h 120"/>
                  <a:gd name="T2" fmla="*/ 92 w 93"/>
                  <a:gd name="T3" fmla="*/ 101 h 120"/>
                  <a:gd name="T4" fmla="*/ 92 w 93"/>
                  <a:gd name="T5" fmla="*/ 83 h 120"/>
                  <a:gd name="T6" fmla="*/ 69 w 93"/>
                  <a:gd name="T7" fmla="*/ 71 h 120"/>
                  <a:gd name="T8" fmla="*/ 54 w 93"/>
                  <a:gd name="T9" fmla="*/ 54 h 120"/>
                  <a:gd name="T10" fmla="*/ 31 w 93"/>
                  <a:gd name="T11" fmla="*/ 36 h 120"/>
                  <a:gd name="T12" fmla="*/ 15 w 93"/>
                  <a:gd name="T13" fmla="*/ 18 h 120"/>
                  <a:gd name="T14" fmla="*/ 0 w 93"/>
                  <a:gd name="T1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20">
                    <a:moveTo>
                      <a:pt x="92" y="119"/>
                    </a:moveTo>
                    <a:lnTo>
                      <a:pt x="92" y="101"/>
                    </a:lnTo>
                    <a:lnTo>
                      <a:pt x="92" y="83"/>
                    </a:lnTo>
                    <a:lnTo>
                      <a:pt x="69" y="71"/>
                    </a:lnTo>
                    <a:lnTo>
                      <a:pt x="54" y="54"/>
                    </a:lnTo>
                    <a:lnTo>
                      <a:pt x="31" y="36"/>
                    </a:lnTo>
                    <a:lnTo>
                      <a:pt x="15" y="1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Freeform 126">
                <a:extLst>
                  <a:ext uri="{FF2B5EF4-FFF2-40B4-BE49-F238E27FC236}">
                    <a16:creationId xmlns:a16="http://schemas.microsoft.com/office/drawing/2014/main" id="{B2D1B6C5-EAC0-E4A2-66B1-D980AF86BA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23404" y="2467586"/>
                <a:ext cx="124199" cy="178439"/>
              </a:xfrm>
              <a:custGeom>
                <a:avLst/>
                <a:gdLst>
                  <a:gd name="T0" fmla="*/ 86 w 87"/>
                  <a:gd name="T1" fmla="*/ 124 h 125"/>
                  <a:gd name="T2" fmla="*/ 73 w 87"/>
                  <a:gd name="T3" fmla="*/ 108 h 125"/>
                  <a:gd name="T4" fmla="*/ 53 w 87"/>
                  <a:gd name="T5" fmla="*/ 92 h 125"/>
                  <a:gd name="T6" fmla="*/ 46 w 87"/>
                  <a:gd name="T7" fmla="*/ 75 h 125"/>
                  <a:gd name="T8" fmla="*/ 46 w 87"/>
                  <a:gd name="T9" fmla="*/ 59 h 125"/>
                  <a:gd name="T10" fmla="*/ 46 w 87"/>
                  <a:gd name="T11" fmla="*/ 43 h 125"/>
                  <a:gd name="T12" fmla="*/ 33 w 87"/>
                  <a:gd name="T13" fmla="*/ 27 h 125"/>
                  <a:gd name="T14" fmla="*/ 13 w 87"/>
                  <a:gd name="T15" fmla="*/ 16 h 125"/>
                  <a:gd name="T16" fmla="*/ 0 w 87"/>
                  <a:gd name="T1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125">
                    <a:moveTo>
                      <a:pt x="86" y="124"/>
                    </a:moveTo>
                    <a:lnTo>
                      <a:pt x="73" y="108"/>
                    </a:lnTo>
                    <a:lnTo>
                      <a:pt x="53" y="92"/>
                    </a:lnTo>
                    <a:lnTo>
                      <a:pt x="46" y="75"/>
                    </a:lnTo>
                    <a:lnTo>
                      <a:pt x="46" y="59"/>
                    </a:lnTo>
                    <a:lnTo>
                      <a:pt x="46" y="43"/>
                    </a:lnTo>
                    <a:lnTo>
                      <a:pt x="33" y="27"/>
                    </a:lnTo>
                    <a:lnTo>
                      <a:pt x="13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Freeform 127">
                <a:extLst>
                  <a:ext uri="{FF2B5EF4-FFF2-40B4-BE49-F238E27FC236}">
                    <a16:creationId xmlns:a16="http://schemas.microsoft.com/office/drawing/2014/main" id="{878D8160-E6F7-473D-7C90-A2A9C15A12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16196" y="2429043"/>
                <a:ext cx="101358" cy="147034"/>
              </a:xfrm>
              <a:custGeom>
                <a:avLst/>
                <a:gdLst>
                  <a:gd name="T0" fmla="*/ 70 w 71"/>
                  <a:gd name="T1" fmla="*/ 102 h 103"/>
                  <a:gd name="T2" fmla="*/ 51 w 71"/>
                  <a:gd name="T3" fmla="*/ 96 h 103"/>
                  <a:gd name="T4" fmla="*/ 38 w 71"/>
                  <a:gd name="T5" fmla="*/ 78 h 103"/>
                  <a:gd name="T6" fmla="*/ 38 w 71"/>
                  <a:gd name="T7" fmla="*/ 60 h 103"/>
                  <a:gd name="T8" fmla="*/ 38 w 71"/>
                  <a:gd name="T9" fmla="*/ 42 h 103"/>
                  <a:gd name="T10" fmla="*/ 32 w 71"/>
                  <a:gd name="T11" fmla="*/ 24 h 103"/>
                  <a:gd name="T12" fmla="*/ 19 w 71"/>
                  <a:gd name="T13" fmla="*/ 6 h 103"/>
                  <a:gd name="T14" fmla="*/ 0 w 71"/>
                  <a:gd name="T1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03">
                    <a:moveTo>
                      <a:pt x="70" y="102"/>
                    </a:moveTo>
                    <a:lnTo>
                      <a:pt x="51" y="96"/>
                    </a:lnTo>
                    <a:lnTo>
                      <a:pt x="38" y="78"/>
                    </a:lnTo>
                    <a:lnTo>
                      <a:pt x="38" y="60"/>
                    </a:lnTo>
                    <a:lnTo>
                      <a:pt x="38" y="42"/>
                    </a:lnTo>
                    <a:lnTo>
                      <a:pt x="32" y="24"/>
                    </a:lnTo>
                    <a:lnTo>
                      <a:pt x="19" y="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Freeform 128">
                <a:extLst>
                  <a:ext uri="{FF2B5EF4-FFF2-40B4-BE49-F238E27FC236}">
                    <a16:creationId xmlns:a16="http://schemas.microsoft.com/office/drawing/2014/main" id="{2C60A077-A628-AE7A-FBED-E00AFD9952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54741" y="2366233"/>
                <a:ext cx="78516" cy="209844"/>
              </a:xfrm>
              <a:custGeom>
                <a:avLst/>
                <a:gdLst>
                  <a:gd name="T0" fmla="*/ 54 w 55"/>
                  <a:gd name="T1" fmla="*/ 146 h 147"/>
                  <a:gd name="T2" fmla="*/ 54 w 55"/>
                  <a:gd name="T3" fmla="*/ 119 h 147"/>
                  <a:gd name="T4" fmla="*/ 54 w 55"/>
                  <a:gd name="T5" fmla="*/ 100 h 147"/>
                  <a:gd name="T6" fmla="*/ 43 w 55"/>
                  <a:gd name="T7" fmla="*/ 80 h 147"/>
                  <a:gd name="T8" fmla="*/ 32 w 55"/>
                  <a:gd name="T9" fmla="*/ 60 h 147"/>
                  <a:gd name="T10" fmla="*/ 32 w 55"/>
                  <a:gd name="T11" fmla="*/ 40 h 147"/>
                  <a:gd name="T12" fmla="*/ 22 w 55"/>
                  <a:gd name="T13" fmla="*/ 20 h 147"/>
                  <a:gd name="T14" fmla="*/ 0 w 55"/>
                  <a:gd name="T1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47">
                    <a:moveTo>
                      <a:pt x="54" y="146"/>
                    </a:moveTo>
                    <a:lnTo>
                      <a:pt x="54" y="119"/>
                    </a:lnTo>
                    <a:lnTo>
                      <a:pt x="54" y="100"/>
                    </a:lnTo>
                    <a:lnTo>
                      <a:pt x="43" y="80"/>
                    </a:lnTo>
                    <a:lnTo>
                      <a:pt x="32" y="60"/>
                    </a:lnTo>
                    <a:lnTo>
                      <a:pt x="32" y="40"/>
                    </a:lnTo>
                    <a:lnTo>
                      <a:pt x="22" y="2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eeform 129">
                <a:extLst>
                  <a:ext uri="{FF2B5EF4-FFF2-40B4-BE49-F238E27FC236}">
                    <a16:creationId xmlns:a16="http://schemas.microsoft.com/office/drawing/2014/main" id="{EAF881ED-69AA-8A85-460E-4353B3E2DC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23404" y="2166381"/>
                <a:ext cx="94220" cy="194142"/>
              </a:xfrm>
              <a:custGeom>
                <a:avLst/>
                <a:gdLst>
                  <a:gd name="T0" fmla="*/ 0 w 66"/>
                  <a:gd name="T1" fmla="*/ 0 h 136"/>
                  <a:gd name="T2" fmla="*/ 5 w 66"/>
                  <a:gd name="T3" fmla="*/ 16 h 136"/>
                  <a:gd name="T4" fmla="*/ 11 w 66"/>
                  <a:gd name="T5" fmla="*/ 32 h 136"/>
                  <a:gd name="T6" fmla="*/ 27 w 66"/>
                  <a:gd name="T7" fmla="*/ 32 h 136"/>
                  <a:gd name="T8" fmla="*/ 43 w 66"/>
                  <a:gd name="T9" fmla="*/ 43 h 136"/>
                  <a:gd name="T10" fmla="*/ 60 w 66"/>
                  <a:gd name="T11" fmla="*/ 54 h 136"/>
                  <a:gd name="T12" fmla="*/ 65 w 66"/>
                  <a:gd name="T13" fmla="*/ 70 h 136"/>
                  <a:gd name="T14" fmla="*/ 65 w 66"/>
                  <a:gd name="T15" fmla="*/ 86 h 136"/>
                  <a:gd name="T16" fmla="*/ 65 w 66"/>
                  <a:gd name="T17" fmla="*/ 103 h 136"/>
                  <a:gd name="T18" fmla="*/ 65 w 66"/>
                  <a:gd name="T19" fmla="*/ 119 h 136"/>
                  <a:gd name="T20" fmla="*/ 65 w 66"/>
                  <a:gd name="T21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136">
                    <a:moveTo>
                      <a:pt x="0" y="0"/>
                    </a:moveTo>
                    <a:lnTo>
                      <a:pt x="5" y="16"/>
                    </a:lnTo>
                    <a:lnTo>
                      <a:pt x="11" y="32"/>
                    </a:lnTo>
                    <a:lnTo>
                      <a:pt x="27" y="32"/>
                    </a:lnTo>
                    <a:lnTo>
                      <a:pt x="43" y="43"/>
                    </a:lnTo>
                    <a:lnTo>
                      <a:pt x="60" y="54"/>
                    </a:lnTo>
                    <a:lnTo>
                      <a:pt x="65" y="70"/>
                    </a:lnTo>
                    <a:lnTo>
                      <a:pt x="65" y="86"/>
                    </a:lnTo>
                    <a:lnTo>
                      <a:pt x="65" y="103"/>
                    </a:lnTo>
                    <a:lnTo>
                      <a:pt x="65" y="119"/>
                    </a:lnTo>
                    <a:lnTo>
                      <a:pt x="65" y="13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 130">
                <a:extLst>
                  <a:ext uri="{FF2B5EF4-FFF2-40B4-BE49-F238E27FC236}">
                    <a16:creationId xmlns:a16="http://schemas.microsoft.com/office/drawing/2014/main" id="{065E334F-282E-9E81-0A3E-FBD2CA5CB3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30542" y="2120701"/>
                <a:ext cx="148467" cy="208417"/>
              </a:xfrm>
              <a:custGeom>
                <a:avLst/>
                <a:gdLst>
                  <a:gd name="T0" fmla="*/ 0 w 104"/>
                  <a:gd name="T1" fmla="*/ 0 h 146"/>
                  <a:gd name="T2" fmla="*/ 0 w 104"/>
                  <a:gd name="T3" fmla="*/ 16 h 146"/>
                  <a:gd name="T4" fmla="*/ 16 w 104"/>
                  <a:gd name="T5" fmla="*/ 21 h 146"/>
                  <a:gd name="T6" fmla="*/ 33 w 104"/>
                  <a:gd name="T7" fmla="*/ 32 h 146"/>
                  <a:gd name="T8" fmla="*/ 54 w 104"/>
                  <a:gd name="T9" fmla="*/ 43 h 146"/>
                  <a:gd name="T10" fmla="*/ 65 w 104"/>
                  <a:gd name="T11" fmla="*/ 59 h 146"/>
                  <a:gd name="T12" fmla="*/ 65 w 104"/>
                  <a:gd name="T13" fmla="*/ 75 h 146"/>
                  <a:gd name="T14" fmla="*/ 76 w 104"/>
                  <a:gd name="T15" fmla="*/ 91 h 146"/>
                  <a:gd name="T16" fmla="*/ 87 w 104"/>
                  <a:gd name="T17" fmla="*/ 113 h 146"/>
                  <a:gd name="T18" fmla="*/ 98 w 104"/>
                  <a:gd name="T19" fmla="*/ 129 h 146"/>
                  <a:gd name="T20" fmla="*/ 103 w 104"/>
                  <a:gd name="T21" fmla="*/ 14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46">
                    <a:moveTo>
                      <a:pt x="0" y="0"/>
                    </a:moveTo>
                    <a:lnTo>
                      <a:pt x="0" y="16"/>
                    </a:lnTo>
                    <a:lnTo>
                      <a:pt x="16" y="21"/>
                    </a:lnTo>
                    <a:lnTo>
                      <a:pt x="33" y="32"/>
                    </a:lnTo>
                    <a:lnTo>
                      <a:pt x="54" y="43"/>
                    </a:lnTo>
                    <a:lnTo>
                      <a:pt x="65" y="59"/>
                    </a:lnTo>
                    <a:lnTo>
                      <a:pt x="65" y="75"/>
                    </a:lnTo>
                    <a:lnTo>
                      <a:pt x="76" y="91"/>
                    </a:lnTo>
                    <a:lnTo>
                      <a:pt x="87" y="113"/>
                    </a:lnTo>
                    <a:lnTo>
                      <a:pt x="98" y="129"/>
                    </a:lnTo>
                    <a:lnTo>
                      <a:pt x="103" y="14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Freeform 131">
                <a:extLst>
                  <a:ext uri="{FF2B5EF4-FFF2-40B4-BE49-F238E27FC236}">
                    <a16:creationId xmlns:a16="http://schemas.microsoft.com/office/drawing/2014/main" id="{7AB9804A-B57D-403E-486D-F4A987E0A6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13902" y="2814471"/>
                <a:ext cx="255535" cy="78513"/>
              </a:xfrm>
              <a:custGeom>
                <a:avLst/>
                <a:gdLst>
                  <a:gd name="T0" fmla="*/ 0 w 179"/>
                  <a:gd name="T1" fmla="*/ 0 h 55"/>
                  <a:gd name="T2" fmla="*/ 16 w 179"/>
                  <a:gd name="T3" fmla="*/ 0 h 55"/>
                  <a:gd name="T4" fmla="*/ 32 w 179"/>
                  <a:gd name="T5" fmla="*/ 0 h 55"/>
                  <a:gd name="T6" fmla="*/ 49 w 179"/>
                  <a:gd name="T7" fmla="*/ 0 h 55"/>
                  <a:gd name="T8" fmla="*/ 65 w 179"/>
                  <a:gd name="T9" fmla="*/ 5 h 55"/>
                  <a:gd name="T10" fmla="*/ 76 w 179"/>
                  <a:gd name="T11" fmla="*/ 22 h 55"/>
                  <a:gd name="T12" fmla="*/ 92 w 179"/>
                  <a:gd name="T13" fmla="*/ 27 h 55"/>
                  <a:gd name="T14" fmla="*/ 113 w 179"/>
                  <a:gd name="T15" fmla="*/ 27 h 55"/>
                  <a:gd name="T16" fmla="*/ 129 w 179"/>
                  <a:gd name="T17" fmla="*/ 27 h 55"/>
                  <a:gd name="T18" fmla="*/ 146 w 179"/>
                  <a:gd name="T19" fmla="*/ 38 h 55"/>
                  <a:gd name="T20" fmla="*/ 162 w 179"/>
                  <a:gd name="T21" fmla="*/ 49 h 55"/>
                  <a:gd name="T22" fmla="*/ 178 w 179"/>
                  <a:gd name="T23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9" h="55">
                    <a:moveTo>
                      <a:pt x="0" y="0"/>
                    </a:moveTo>
                    <a:lnTo>
                      <a:pt x="16" y="0"/>
                    </a:lnTo>
                    <a:lnTo>
                      <a:pt x="32" y="0"/>
                    </a:lnTo>
                    <a:lnTo>
                      <a:pt x="49" y="0"/>
                    </a:lnTo>
                    <a:lnTo>
                      <a:pt x="65" y="5"/>
                    </a:lnTo>
                    <a:lnTo>
                      <a:pt x="76" y="22"/>
                    </a:lnTo>
                    <a:lnTo>
                      <a:pt x="92" y="27"/>
                    </a:lnTo>
                    <a:lnTo>
                      <a:pt x="113" y="27"/>
                    </a:lnTo>
                    <a:lnTo>
                      <a:pt x="129" y="27"/>
                    </a:lnTo>
                    <a:lnTo>
                      <a:pt x="146" y="38"/>
                    </a:lnTo>
                    <a:lnTo>
                      <a:pt x="162" y="49"/>
                    </a:lnTo>
                    <a:lnTo>
                      <a:pt x="178" y="54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Freeform 132">
                <a:extLst>
                  <a:ext uri="{FF2B5EF4-FFF2-40B4-BE49-F238E27FC236}">
                    <a16:creationId xmlns:a16="http://schemas.microsoft.com/office/drawing/2014/main" id="{2A9E3133-5797-0DD4-2A5E-7DF1A6024D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36743" y="2775929"/>
                <a:ext cx="256963" cy="69948"/>
              </a:xfrm>
              <a:custGeom>
                <a:avLst/>
                <a:gdLst>
                  <a:gd name="T0" fmla="*/ 0 w 180"/>
                  <a:gd name="T1" fmla="*/ 0 h 49"/>
                  <a:gd name="T2" fmla="*/ 16 w 180"/>
                  <a:gd name="T3" fmla="*/ 0 h 49"/>
                  <a:gd name="T4" fmla="*/ 33 w 180"/>
                  <a:gd name="T5" fmla="*/ 5 h 49"/>
                  <a:gd name="T6" fmla="*/ 49 w 180"/>
                  <a:gd name="T7" fmla="*/ 5 h 49"/>
                  <a:gd name="T8" fmla="*/ 65 w 180"/>
                  <a:gd name="T9" fmla="*/ 16 h 49"/>
                  <a:gd name="T10" fmla="*/ 81 w 180"/>
                  <a:gd name="T11" fmla="*/ 16 h 49"/>
                  <a:gd name="T12" fmla="*/ 98 w 180"/>
                  <a:gd name="T13" fmla="*/ 21 h 49"/>
                  <a:gd name="T14" fmla="*/ 114 w 180"/>
                  <a:gd name="T15" fmla="*/ 27 h 49"/>
                  <a:gd name="T16" fmla="*/ 130 w 180"/>
                  <a:gd name="T17" fmla="*/ 37 h 49"/>
                  <a:gd name="T18" fmla="*/ 146 w 180"/>
                  <a:gd name="T19" fmla="*/ 43 h 49"/>
                  <a:gd name="T20" fmla="*/ 163 w 180"/>
                  <a:gd name="T21" fmla="*/ 48 h 49"/>
                  <a:gd name="T22" fmla="*/ 179 w 180"/>
                  <a:gd name="T23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49">
                    <a:moveTo>
                      <a:pt x="0" y="0"/>
                    </a:moveTo>
                    <a:lnTo>
                      <a:pt x="16" y="0"/>
                    </a:lnTo>
                    <a:lnTo>
                      <a:pt x="33" y="5"/>
                    </a:lnTo>
                    <a:lnTo>
                      <a:pt x="49" y="5"/>
                    </a:lnTo>
                    <a:lnTo>
                      <a:pt x="65" y="16"/>
                    </a:lnTo>
                    <a:lnTo>
                      <a:pt x="81" y="16"/>
                    </a:lnTo>
                    <a:lnTo>
                      <a:pt x="98" y="21"/>
                    </a:lnTo>
                    <a:lnTo>
                      <a:pt x="114" y="27"/>
                    </a:lnTo>
                    <a:lnTo>
                      <a:pt x="130" y="37"/>
                    </a:lnTo>
                    <a:lnTo>
                      <a:pt x="146" y="43"/>
                    </a:lnTo>
                    <a:lnTo>
                      <a:pt x="163" y="48"/>
                    </a:lnTo>
                    <a:lnTo>
                      <a:pt x="179" y="4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Freeform 133">
                <a:extLst>
                  <a:ext uri="{FF2B5EF4-FFF2-40B4-BE49-F238E27FC236}">
                    <a16:creationId xmlns:a16="http://schemas.microsoft.com/office/drawing/2014/main" id="{D8BFFCC0-C048-3D14-D64A-D73BBAB35E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99556" y="2660300"/>
                <a:ext cx="246970" cy="139896"/>
              </a:xfrm>
              <a:custGeom>
                <a:avLst/>
                <a:gdLst>
                  <a:gd name="T0" fmla="*/ 0 w 173"/>
                  <a:gd name="T1" fmla="*/ 0 h 98"/>
                  <a:gd name="T2" fmla="*/ 11 w 173"/>
                  <a:gd name="T3" fmla="*/ 16 h 98"/>
                  <a:gd name="T4" fmla="*/ 27 w 173"/>
                  <a:gd name="T5" fmla="*/ 16 h 98"/>
                  <a:gd name="T6" fmla="*/ 43 w 173"/>
                  <a:gd name="T7" fmla="*/ 22 h 98"/>
                  <a:gd name="T8" fmla="*/ 59 w 173"/>
                  <a:gd name="T9" fmla="*/ 32 h 98"/>
                  <a:gd name="T10" fmla="*/ 75 w 173"/>
                  <a:gd name="T11" fmla="*/ 38 h 98"/>
                  <a:gd name="T12" fmla="*/ 91 w 173"/>
                  <a:gd name="T13" fmla="*/ 49 h 98"/>
                  <a:gd name="T14" fmla="*/ 108 w 173"/>
                  <a:gd name="T15" fmla="*/ 54 h 98"/>
                  <a:gd name="T16" fmla="*/ 129 w 173"/>
                  <a:gd name="T17" fmla="*/ 59 h 98"/>
                  <a:gd name="T18" fmla="*/ 140 w 173"/>
                  <a:gd name="T19" fmla="*/ 75 h 98"/>
                  <a:gd name="T20" fmla="*/ 156 w 173"/>
                  <a:gd name="T21" fmla="*/ 81 h 98"/>
                  <a:gd name="T22" fmla="*/ 172 w 173"/>
                  <a:gd name="T23" fmla="*/ 9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3" h="98">
                    <a:moveTo>
                      <a:pt x="0" y="0"/>
                    </a:moveTo>
                    <a:lnTo>
                      <a:pt x="11" y="16"/>
                    </a:lnTo>
                    <a:lnTo>
                      <a:pt x="27" y="16"/>
                    </a:lnTo>
                    <a:lnTo>
                      <a:pt x="43" y="22"/>
                    </a:lnTo>
                    <a:lnTo>
                      <a:pt x="59" y="32"/>
                    </a:lnTo>
                    <a:lnTo>
                      <a:pt x="75" y="38"/>
                    </a:lnTo>
                    <a:lnTo>
                      <a:pt x="91" y="49"/>
                    </a:lnTo>
                    <a:lnTo>
                      <a:pt x="108" y="54"/>
                    </a:lnTo>
                    <a:lnTo>
                      <a:pt x="129" y="59"/>
                    </a:lnTo>
                    <a:lnTo>
                      <a:pt x="140" y="75"/>
                    </a:lnTo>
                    <a:lnTo>
                      <a:pt x="156" y="81"/>
                    </a:lnTo>
                    <a:lnTo>
                      <a:pt x="172" y="9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134">
                <a:extLst>
                  <a:ext uri="{FF2B5EF4-FFF2-40B4-BE49-F238E27FC236}">
                    <a16:creationId xmlns:a16="http://schemas.microsoft.com/office/drawing/2014/main" id="{19E56B7A-9B22-E77B-ADF7-EF66C1E0F0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22397" y="2636032"/>
                <a:ext cx="248397" cy="117056"/>
              </a:xfrm>
              <a:custGeom>
                <a:avLst/>
                <a:gdLst>
                  <a:gd name="T0" fmla="*/ 0 w 174"/>
                  <a:gd name="T1" fmla="*/ 0 h 82"/>
                  <a:gd name="T2" fmla="*/ 16 w 174"/>
                  <a:gd name="T3" fmla="*/ 0 h 82"/>
                  <a:gd name="T4" fmla="*/ 32 w 174"/>
                  <a:gd name="T5" fmla="*/ 0 h 82"/>
                  <a:gd name="T6" fmla="*/ 49 w 174"/>
                  <a:gd name="T7" fmla="*/ 11 h 82"/>
                  <a:gd name="T8" fmla="*/ 65 w 174"/>
                  <a:gd name="T9" fmla="*/ 22 h 82"/>
                  <a:gd name="T10" fmla="*/ 87 w 174"/>
                  <a:gd name="T11" fmla="*/ 22 h 82"/>
                  <a:gd name="T12" fmla="*/ 103 w 174"/>
                  <a:gd name="T13" fmla="*/ 22 h 82"/>
                  <a:gd name="T14" fmla="*/ 114 w 174"/>
                  <a:gd name="T15" fmla="*/ 38 h 82"/>
                  <a:gd name="T16" fmla="*/ 124 w 174"/>
                  <a:gd name="T17" fmla="*/ 81 h 82"/>
                  <a:gd name="T18" fmla="*/ 141 w 174"/>
                  <a:gd name="T19" fmla="*/ 81 h 82"/>
                  <a:gd name="T20" fmla="*/ 157 w 174"/>
                  <a:gd name="T21" fmla="*/ 81 h 82"/>
                  <a:gd name="T22" fmla="*/ 173 w 174"/>
                  <a:gd name="T23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4" h="82">
                    <a:moveTo>
                      <a:pt x="0" y="0"/>
                    </a:moveTo>
                    <a:lnTo>
                      <a:pt x="16" y="0"/>
                    </a:lnTo>
                    <a:lnTo>
                      <a:pt x="32" y="0"/>
                    </a:lnTo>
                    <a:lnTo>
                      <a:pt x="49" y="11"/>
                    </a:lnTo>
                    <a:lnTo>
                      <a:pt x="65" y="22"/>
                    </a:lnTo>
                    <a:lnTo>
                      <a:pt x="87" y="22"/>
                    </a:lnTo>
                    <a:lnTo>
                      <a:pt x="103" y="22"/>
                    </a:lnTo>
                    <a:lnTo>
                      <a:pt x="114" y="38"/>
                    </a:lnTo>
                    <a:lnTo>
                      <a:pt x="124" y="81"/>
                    </a:lnTo>
                    <a:lnTo>
                      <a:pt x="141" y="81"/>
                    </a:lnTo>
                    <a:lnTo>
                      <a:pt x="157" y="81"/>
                    </a:lnTo>
                    <a:lnTo>
                      <a:pt x="173" y="81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135">
                <a:extLst>
                  <a:ext uri="{FF2B5EF4-FFF2-40B4-BE49-F238E27FC236}">
                    <a16:creationId xmlns:a16="http://schemas.microsoft.com/office/drawing/2014/main" id="{2EC894D5-FB70-DE4F-A71B-7490C4872B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92068" y="2212061"/>
                <a:ext cx="155605" cy="179866"/>
              </a:xfrm>
              <a:custGeom>
                <a:avLst/>
                <a:gdLst>
                  <a:gd name="T0" fmla="*/ 0 w 109"/>
                  <a:gd name="T1" fmla="*/ 0 h 126"/>
                  <a:gd name="T2" fmla="*/ 22 w 109"/>
                  <a:gd name="T3" fmla="*/ 11 h 126"/>
                  <a:gd name="T4" fmla="*/ 38 w 109"/>
                  <a:gd name="T5" fmla="*/ 22 h 126"/>
                  <a:gd name="T6" fmla="*/ 54 w 109"/>
                  <a:gd name="T7" fmla="*/ 43 h 126"/>
                  <a:gd name="T8" fmla="*/ 70 w 109"/>
                  <a:gd name="T9" fmla="*/ 54 h 126"/>
                  <a:gd name="T10" fmla="*/ 76 w 109"/>
                  <a:gd name="T11" fmla="*/ 76 h 126"/>
                  <a:gd name="T12" fmla="*/ 86 w 109"/>
                  <a:gd name="T13" fmla="*/ 92 h 126"/>
                  <a:gd name="T14" fmla="*/ 97 w 109"/>
                  <a:gd name="T15" fmla="*/ 109 h 126"/>
                  <a:gd name="T16" fmla="*/ 108 w 109"/>
                  <a:gd name="T17" fmla="*/ 12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126">
                    <a:moveTo>
                      <a:pt x="0" y="0"/>
                    </a:moveTo>
                    <a:lnTo>
                      <a:pt x="22" y="11"/>
                    </a:lnTo>
                    <a:lnTo>
                      <a:pt x="38" y="22"/>
                    </a:lnTo>
                    <a:lnTo>
                      <a:pt x="54" y="43"/>
                    </a:lnTo>
                    <a:lnTo>
                      <a:pt x="70" y="54"/>
                    </a:lnTo>
                    <a:lnTo>
                      <a:pt x="76" y="76"/>
                    </a:lnTo>
                    <a:lnTo>
                      <a:pt x="86" y="92"/>
                    </a:lnTo>
                    <a:lnTo>
                      <a:pt x="97" y="109"/>
                    </a:lnTo>
                    <a:lnTo>
                      <a:pt x="108" y="12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 136">
                <a:extLst>
                  <a:ext uri="{FF2B5EF4-FFF2-40B4-BE49-F238E27FC236}">
                    <a16:creationId xmlns:a16="http://schemas.microsoft.com/office/drawing/2014/main" id="{0256AF24-57CA-B12F-CD6E-86EA90E528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76364" y="2227764"/>
                <a:ext cx="132764" cy="194142"/>
              </a:xfrm>
              <a:custGeom>
                <a:avLst/>
                <a:gdLst>
                  <a:gd name="T0" fmla="*/ 0 w 93"/>
                  <a:gd name="T1" fmla="*/ 0 h 136"/>
                  <a:gd name="T2" fmla="*/ 16 w 93"/>
                  <a:gd name="T3" fmla="*/ 43 h 136"/>
                  <a:gd name="T4" fmla="*/ 27 w 93"/>
                  <a:gd name="T5" fmla="*/ 76 h 136"/>
                  <a:gd name="T6" fmla="*/ 32 w 93"/>
                  <a:gd name="T7" fmla="*/ 92 h 136"/>
                  <a:gd name="T8" fmla="*/ 49 w 93"/>
                  <a:gd name="T9" fmla="*/ 92 h 136"/>
                  <a:gd name="T10" fmla="*/ 65 w 93"/>
                  <a:gd name="T11" fmla="*/ 92 h 136"/>
                  <a:gd name="T12" fmla="*/ 81 w 93"/>
                  <a:gd name="T13" fmla="*/ 97 h 136"/>
                  <a:gd name="T14" fmla="*/ 87 w 93"/>
                  <a:gd name="T15" fmla="*/ 119 h 136"/>
                  <a:gd name="T16" fmla="*/ 92 w 93"/>
                  <a:gd name="T17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136">
                    <a:moveTo>
                      <a:pt x="0" y="0"/>
                    </a:moveTo>
                    <a:lnTo>
                      <a:pt x="16" y="43"/>
                    </a:lnTo>
                    <a:lnTo>
                      <a:pt x="27" y="76"/>
                    </a:lnTo>
                    <a:lnTo>
                      <a:pt x="32" y="92"/>
                    </a:lnTo>
                    <a:lnTo>
                      <a:pt x="49" y="92"/>
                    </a:lnTo>
                    <a:lnTo>
                      <a:pt x="65" y="92"/>
                    </a:lnTo>
                    <a:lnTo>
                      <a:pt x="81" y="97"/>
                    </a:lnTo>
                    <a:lnTo>
                      <a:pt x="87" y="119"/>
                    </a:lnTo>
                    <a:lnTo>
                      <a:pt x="92" y="13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Freeform 137">
                <a:extLst>
                  <a:ext uri="{FF2B5EF4-FFF2-40B4-BE49-F238E27FC236}">
                    <a16:creationId xmlns:a16="http://schemas.microsoft.com/office/drawing/2014/main" id="{EA8B958E-9CA0-D569-D0B2-E8643EE748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30822" y="2420478"/>
                <a:ext cx="194150" cy="155599"/>
              </a:xfrm>
              <a:custGeom>
                <a:avLst/>
                <a:gdLst>
                  <a:gd name="T0" fmla="*/ 0 w 136"/>
                  <a:gd name="T1" fmla="*/ 0 h 109"/>
                  <a:gd name="T2" fmla="*/ 22 w 136"/>
                  <a:gd name="T3" fmla="*/ 22 h 109"/>
                  <a:gd name="T4" fmla="*/ 38 w 136"/>
                  <a:gd name="T5" fmla="*/ 32 h 109"/>
                  <a:gd name="T6" fmla="*/ 54 w 136"/>
                  <a:gd name="T7" fmla="*/ 32 h 109"/>
                  <a:gd name="T8" fmla="*/ 65 w 136"/>
                  <a:gd name="T9" fmla="*/ 49 h 109"/>
                  <a:gd name="T10" fmla="*/ 70 w 136"/>
                  <a:gd name="T11" fmla="*/ 65 h 109"/>
                  <a:gd name="T12" fmla="*/ 86 w 136"/>
                  <a:gd name="T13" fmla="*/ 76 h 109"/>
                  <a:gd name="T14" fmla="*/ 103 w 136"/>
                  <a:gd name="T15" fmla="*/ 81 h 109"/>
                  <a:gd name="T16" fmla="*/ 119 w 136"/>
                  <a:gd name="T17" fmla="*/ 97 h 109"/>
                  <a:gd name="T18" fmla="*/ 135 w 136"/>
                  <a:gd name="T19" fmla="*/ 10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" h="109">
                    <a:moveTo>
                      <a:pt x="0" y="0"/>
                    </a:moveTo>
                    <a:lnTo>
                      <a:pt x="22" y="22"/>
                    </a:lnTo>
                    <a:lnTo>
                      <a:pt x="38" y="32"/>
                    </a:lnTo>
                    <a:lnTo>
                      <a:pt x="54" y="32"/>
                    </a:lnTo>
                    <a:lnTo>
                      <a:pt x="65" y="49"/>
                    </a:lnTo>
                    <a:lnTo>
                      <a:pt x="70" y="65"/>
                    </a:lnTo>
                    <a:lnTo>
                      <a:pt x="86" y="76"/>
                    </a:lnTo>
                    <a:lnTo>
                      <a:pt x="103" y="81"/>
                    </a:lnTo>
                    <a:lnTo>
                      <a:pt x="119" y="97"/>
                    </a:lnTo>
                    <a:lnTo>
                      <a:pt x="135" y="108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Freeform 138">
                <a:extLst>
                  <a:ext uri="{FF2B5EF4-FFF2-40B4-BE49-F238E27FC236}">
                    <a16:creationId xmlns:a16="http://schemas.microsoft.com/office/drawing/2014/main" id="{99452853-A661-FE56-6A8B-49A44ED857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45098" y="2374798"/>
                <a:ext cx="225556" cy="132759"/>
              </a:xfrm>
              <a:custGeom>
                <a:avLst/>
                <a:gdLst>
                  <a:gd name="T0" fmla="*/ 0 w 158"/>
                  <a:gd name="T1" fmla="*/ 0 h 93"/>
                  <a:gd name="T2" fmla="*/ 16 w 158"/>
                  <a:gd name="T3" fmla="*/ 43 h 93"/>
                  <a:gd name="T4" fmla="*/ 32 w 158"/>
                  <a:gd name="T5" fmla="*/ 49 h 93"/>
                  <a:gd name="T6" fmla="*/ 49 w 158"/>
                  <a:gd name="T7" fmla="*/ 49 h 93"/>
                  <a:gd name="T8" fmla="*/ 65 w 158"/>
                  <a:gd name="T9" fmla="*/ 49 h 93"/>
                  <a:gd name="T10" fmla="*/ 81 w 158"/>
                  <a:gd name="T11" fmla="*/ 49 h 93"/>
                  <a:gd name="T12" fmla="*/ 92 w 158"/>
                  <a:gd name="T13" fmla="*/ 65 h 93"/>
                  <a:gd name="T14" fmla="*/ 114 w 158"/>
                  <a:gd name="T15" fmla="*/ 87 h 93"/>
                  <a:gd name="T16" fmla="*/ 135 w 158"/>
                  <a:gd name="T17" fmla="*/ 92 h 93"/>
                  <a:gd name="T18" fmla="*/ 157 w 158"/>
                  <a:gd name="T19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8" h="93">
                    <a:moveTo>
                      <a:pt x="0" y="0"/>
                    </a:moveTo>
                    <a:lnTo>
                      <a:pt x="16" y="43"/>
                    </a:lnTo>
                    <a:lnTo>
                      <a:pt x="32" y="49"/>
                    </a:lnTo>
                    <a:lnTo>
                      <a:pt x="49" y="49"/>
                    </a:lnTo>
                    <a:lnTo>
                      <a:pt x="65" y="49"/>
                    </a:lnTo>
                    <a:lnTo>
                      <a:pt x="81" y="49"/>
                    </a:lnTo>
                    <a:lnTo>
                      <a:pt x="92" y="65"/>
                    </a:lnTo>
                    <a:lnTo>
                      <a:pt x="114" y="87"/>
                    </a:lnTo>
                    <a:lnTo>
                      <a:pt x="135" y="92"/>
                    </a:lnTo>
                    <a:lnTo>
                      <a:pt x="157" y="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Freeform 139">
                <a:extLst>
                  <a:ext uri="{FF2B5EF4-FFF2-40B4-BE49-F238E27FC236}">
                    <a16:creationId xmlns:a16="http://schemas.microsoft.com/office/drawing/2014/main" id="{C14D1FB8-9B05-CF84-2401-9C21FC3DDB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99486" y="2528969"/>
                <a:ext cx="239832" cy="132759"/>
              </a:xfrm>
              <a:custGeom>
                <a:avLst/>
                <a:gdLst>
                  <a:gd name="T0" fmla="*/ 0 w 168"/>
                  <a:gd name="T1" fmla="*/ 5 h 93"/>
                  <a:gd name="T2" fmla="*/ 22 w 168"/>
                  <a:gd name="T3" fmla="*/ 16 h 93"/>
                  <a:gd name="T4" fmla="*/ 38 w 168"/>
                  <a:gd name="T5" fmla="*/ 16 h 93"/>
                  <a:gd name="T6" fmla="*/ 70 w 168"/>
                  <a:gd name="T7" fmla="*/ 11 h 93"/>
                  <a:gd name="T8" fmla="*/ 86 w 168"/>
                  <a:gd name="T9" fmla="*/ 0 h 93"/>
                  <a:gd name="T10" fmla="*/ 92 w 168"/>
                  <a:gd name="T11" fmla="*/ 16 h 93"/>
                  <a:gd name="T12" fmla="*/ 92 w 168"/>
                  <a:gd name="T13" fmla="*/ 32 h 93"/>
                  <a:gd name="T14" fmla="*/ 102 w 168"/>
                  <a:gd name="T15" fmla="*/ 49 h 93"/>
                  <a:gd name="T16" fmla="*/ 124 w 168"/>
                  <a:gd name="T17" fmla="*/ 65 h 93"/>
                  <a:gd name="T18" fmla="*/ 140 w 168"/>
                  <a:gd name="T19" fmla="*/ 70 h 93"/>
                  <a:gd name="T20" fmla="*/ 156 w 168"/>
                  <a:gd name="T21" fmla="*/ 76 h 93"/>
                  <a:gd name="T22" fmla="*/ 167 w 168"/>
                  <a:gd name="T23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8" h="93">
                    <a:moveTo>
                      <a:pt x="0" y="5"/>
                    </a:moveTo>
                    <a:lnTo>
                      <a:pt x="22" y="16"/>
                    </a:lnTo>
                    <a:lnTo>
                      <a:pt x="38" y="16"/>
                    </a:lnTo>
                    <a:lnTo>
                      <a:pt x="70" y="11"/>
                    </a:lnTo>
                    <a:lnTo>
                      <a:pt x="86" y="0"/>
                    </a:lnTo>
                    <a:lnTo>
                      <a:pt x="92" y="16"/>
                    </a:lnTo>
                    <a:lnTo>
                      <a:pt x="92" y="32"/>
                    </a:lnTo>
                    <a:lnTo>
                      <a:pt x="102" y="49"/>
                    </a:lnTo>
                    <a:lnTo>
                      <a:pt x="124" y="65"/>
                    </a:lnTo>
                    <a:lnTo>
                      <a:pt x="140" y="70"/>
                    </a:lnTo>
                    <a:lnTo>
                      <a:pt x="156" y="76"/>
                    </a:lnTo>
                    <a:lnTo>
                      <a:pt x="167" y="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Freeform 140">
                <a:extLst>
                  <a:ext uri="{FF2B5EF4-FFF2-40B4-BE49-F238E27FC236}">
                    <a16:creationId xmlns:a16="http://schemas.microsoft.com/office/drawing/2014/main" id="{760D9F65-2A65-AED7-2BC3-AE4E0F55BA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15189" y="2551809"/>
                <a:ext cx="194150" cy="124194"/>
              </a:xfrm>
              <a:custGeom>
                <a:avLst/>
                <a:gdLst>
                  <a:gd name="T0" fmla="*/ 0 w 136"/>
                  <a:gd name="T1" fmla="*/ 0 h 87"/>
                  <a:gd name="T2" fmla="*/ 16 w 136"/>
                  <a:gd name="T3" fmla="*/ 5 h 87"/>
                  <a:gd name="T4" fmla="*/ 32 w 136"/>
                  <a:gd name="T5" fmla="*/ 16 h 87"/>
                  <a:gd name="T6" fmla="*/ 49 w 136"/>
                  <a:gd name="T7" fmla="*/ 27 h 87"/>
                  <a:gd name="T8" fmla="*/ 65 w 136"/>
                  <a:gd name="T9" fmla="*/ 32 h 87"/>
                  <a:gd name="T10" fmla="*/ 81 w 136"/>
                  <a:gd name="T11" fmla="*/ 38 h 87"/>
                  <a:gd name="T12" fmla="*/ 92 w 136"/>
                  <a:gd name="T13" fmla="*/ 54 h 87"/>
                  <a:gd name="T14" fmla="*/ 103 w 136"/>
                  <a:gd name="T15" fmla="*/ 70 h 87"/>
                  <a:gd name="T16" fmla="*/ 119 w 136"/>
                  <a:gd name="T17" fmla="*/ 75 h 87"/>
                  <a:gd name="T18" fmla="*/ 135 w 136"/>
                  <a:gd name="T19" fmla="*/ 8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" h="87">
                    <a:moveTo>
                      <a:pt x="0" y="0"/>
                    </a:moveTo>
                    <a:lnTo>
                      <a:pt x="16" y="5"/>
                    </a:lnTo>
                    <a:lnTo>
                      <a:pt x="32" y="16"/>
                    </a:lnTo>
                    <a:lnTo>
                      <a:pt x="49" y="27"/>
                    </a:lnTo>
                    <a:lnTo>
                      <a:pt x="65" y="32"/>
                    </a:lnTo>
                    <a:lnTo>
                      <a:pt x="81" y="38"/>
                    </a:lnTo>
                    <a:lnTo>
                      <a:pt x="92" y="54"/>
                    </a:lnTo>
                    <a:lnTo>
                      <a:pt x="103" y="70"/>
                    </a:lnTo>
                    <a:lnTo>
                      <a:pt x="119" y="75"/>
                    </a:lnTo>
                    <a:lnTo>
                      <a:pt x="135" y="86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Freeform 141">
                <a:extLst>
                  <a:ext uri="{FF2B5EF4-FFF2-40B4-BE49-F238E27FC236}">
                    <a16:creationId xmlns:a16="http://schemas.microsoft.com/office/drawing/2014/main" id="{92E58EE3-A7D2-0371-89D7-93947527B0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46455" y="2289147"/>
                <a:ext cx="139902" cy="209844"/>
              </a:xfrm>
              <a:custGeom>
                <a:avLst/>
                <a:gdLst>
                  <a:gd name="T0" fmla="*/ 0 w 98"/>
                  <a:gd name="T1" fmla="*/ 0 h 147"/>
                  <a:gd name="T2" fmla="*/ 0 w 98"/>
                  <a:gd name="T3" fmla="*/ 16 h 147"/>
                  <a:gd name="T4" fmla="*/ 11 w 98"/>
                  <a:gd name="T5" fmla="*/ 32 h 147"/>
                  <a:gd name="T6" fmla="*/ 27 w 98"/>
                  <a:gd name="T7" fmla="*/ 32 h 147"/>
                  <a:gd name="T8" fmla="*/ 43 w 98"/>
                  <a:gd name="T9" fmla="*/ 38 h 147"/>
                  <a:gd name="T10" fmla="*/ 59 w 98"/>
                  <a:gd name="T11" fmla="*/ 43 h 147"/>
                  <a:gd name="T12" fmla="*/ 70 w 98"/>
                  <a:gd name="T13" fmla="*/ 59 h 147"/>
                  <a:gd name="T14" fmla="*/ 81 w 98"/>
                  <a:gd name="T15" fmla="*/ 76 h 147"/>
                  <a:gd name="T16" fmla="*/ 92 w 98"/>
                  <a:gd name="T17" fmla="*/ 92 h 147"/>
                  <a:gd name="T18" fmla="*/ 97 w 98"/>
                  <a:gd name="T19" fmla="*/ 124 h 147"/>
                  <a:gd name="T20" fmla="*/ 97 w 98"/>
                  <a:gd name="T21" fmla="*/ 14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47">
                    <a:moveTo>
                      <a:pt x="0" y="0"/>
                    </a:moveTo>
                    <a:lnTo>
                      <a:pt x="0" y="16"/>
                    </a:lnTo>
                    <a:lnTo>
                      <a:pt x="11" y="32"/>
                    </a:lnTo>
                    <a:lnTo>
                      <a:pt x="27" y="32"/>
                    </a:lnTo>
                    <a:lnTo>
                      <a:pt x="43" y="38"/>
                    </a:lnTo>
                    <a:lnTo>
                      <a:pt x="59" y="43"/>
                    </a:lnTo>
                    <a:lnTo>
                      <a:pt x="70" y="59"/>
                    </a:lnTo>
                    <a:lnTo>
                      <a:pt x="81" y="76"/>
                    </a:lnTo>
                    <a:lnTo>
                      <a:pt x="92" y="92"/>
                    </a:lnTo>
                    <a:lnTo>
                      <a:pt x="97" y="124"/>
                    </a:lnTo>
                    <a:lnTo>
                      <a:pt x="97" y="146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Freeform 142">
                <a:extLst>
                  <a:ext uri="{FF2B5EF4-FFF2-40B4-BE49-F238E27FC236}">
                    <a16:creationId xmlns:a16="http://schemas.microsoft.com/office/drawing/2014/main" id="{2F6DA9CD-472B-FFCD-7B02-0870E61C45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60731" y="2289147"/>
                <a:ext cx="209853" cy="148461"/>
              </a:xfrm>
              <a:custGeom>
                <a:avLst/>
                <a:gdLst>
                  <a:gd name="T0" fmla="*/ 0 w 147"/>
                  <a:gd name="T1" fmla="*/ 0 h 104"/>
                  <a:gd name="T2" fmla="*/ 22 w 147"/>
                  <a:gd name="T3" fmla="*/ 0 h 104"/>
                  <a:gd name="T4" fmla="*/ 38 w 147"/>
                  <a:gd name="T5" fmla="*/ 11 h 104"/>
                  <a:gd name="T6" fmla="*/ 54 w 147"/>
                  <a:gd name="T7" fmla="*/ 16 h 104"/>
                  <a:gd name="T8" fmla="*/ 65 w 147"/>
                  <a:gd name="T9" fmla="*/ 33 h 104"/>
                  <a:gd name="T10" fmla="*/ 81 w 147"/>
                  <a:gd name="T11" fmla="*/ 33 h 104"/>
                  <a:gd name="T12" fmla="*/ 97 w 147"/>
                  <a:gd name="T13" fmla="*/ 43 h 104"/>
                  <a:gd name="T14" fmla="*/ 108 w 147"/>
                  <a:gd name="T15" fmla="*/ 60 h 104"/>
                  <a:gd name="T16" fmla="*/ 119 w 147"/>
                  <a:gd name="T17" fmla="*/ 76 h 104"/>
                  <a:gd name="T18" fmla="*/ 135 w 147"/>
                  <a:gd name="T19" fmla="*/ 87 h 104"/>
                  <a:gd name="T20" fmla="*/ 146 w 147"/>
                  <a:gd name="T21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04">
                    <a:moveTo>
                      <a:pt x="0" y="0"/>
                    </a:moveTo>
                    <a:lnTo>
                      <a:pt x="22" y="0"/>
                    </a:lnTo>
                    <a:lnTo>
                      <a:pt x="38" y="11"/>
                    </a:lnTo>
                    <a:lnTo>
                      <a:pt x="54" y="16"/>
                    </a:lnTo>
                    <a:lnTo>
                      <a:pt x="65" y="33"/>
                    </a:lnTo>
                    <a:lnTo>
                      <a:pt x="81" y="33"/>
                    </a:lnTo>
                    <a:lnTo>
                      <a:pt x="97" y="43"/>
                    </a:lnTo>
                    <a:lnTo>
                      <a:pt x="108" y="60"/>
                    </a:lnTo>
                    <a:lnTo>
                      <a:pt x="119" y="76"/>
                    </a:lnTo>
                    <a:lnTo>
                      <a:pt x="135" y="87"/>
                    </a:lnTo>
                    <a:lnTo>
                      <a:pt x="146" y="103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Freeform 143">
                <a:extLst>
                  <a:ext uri="{FF2B5EF4-FFF2-40B4-BE49-F238E27FC236}">
                    <a16:creationId xmlns:a16="http://schemas.microsoft.com/office/drawing/2014/main" id="{96817630-967B-DB87-57FD-6C1AC6B7BB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6056" y="2343393"/>
                <a:ext cx="62813" cy="286930"/>
              </a:xfrm>
              <a:custGeom>
                <a:avLst/>
                <a:gdLst>
                  <a:gd name="T0" fmla="*/ 43 w 44"/>
                  <a:gd name="T1" fmla="*/ 200 h 201"/>
                  <a:gd name="T2" fmla="*/ 29 w 44"/>
                  <a:gd name="T3" fmla="*/ 181 h 201"/>
                  <a:gd name="T4" fmla="*/ 29 w 44"/>
                  <a:gd name="T5" fmla="*/ 161 h 201"/>
                  <a:gd name="T6" fmla="*/ 29 w 44"/>
                  <a:gd name="T7" fmla="*/ 142 h 201"/>
                  <a:gd name="T8" fmla="*/ 43 w 44"/>
                  <a:gd name="T9" fmla="*/ 116 h 201"/>
                  <a:gd name="T10" fmla="*/ 43 w 44"/>
                  <a:gd name="T11" fmla="*/ 97 h 201"/>
                  <a:gd name="T12" fmla="*/ 43 w 44"/>
                  <a:gd name="T13" fmla="*/ 77 h 201"/>
                  <a:gd name="T14" fmla="*/ 14 w 44"/>
                  <a:gd name="T15" fmla="*/ 58 h 201"/>
                  <a:gd name="T16" fmla="*/ 0 w 44"/>
                  <a:gd name="T17" fmla="*/ 39 h 201"/>
                  <a:gd name="T18" fmla="*/ 0 w 44"/>
                  <a:gd name="T19" fmla="*/ 19 h 201"/>
                  <a:gd name="T20" fmla="*/ 0 w 44"/>
                  <a:gd name="T2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201">
                    <a:moveTo>
                      <a:pt x="43" y="200"/>
                    </a:moveTo>
                    <a:lnTo>
                      <a:pt x="29" y="181"/>
                    </a:lnTo>
                    <a:lnTo>
                      <a:pt x="29" y="161"/>
                    </a:lnTo>
                    <a:lnTo>
                      <a:pt x="29" y="142"/>
                    </a:lnTo>
                    <a:lnTo>
                      <a:pt x="43" y="116"/>
                    </a:lnTo>
                    <a:lnTo>
                      <a:pt x="43" y="97"/>
                    </a:lnTo>
                    <a:lnTo>
                      <a:pt x="43" y="77"/>
                    </a:lnTo>
                    <a:lnTo>
                      <a:pt x="14" y="58"/>
                    </a:lnTo>
                    <a:lnTo>
                      <a:pt x="0" y="3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Freeform 144">
                <a:extLst>
                  <a:ext uri="{FF2B5EF4-FFF2-40B4-BE49-F238E27FC236}">
                    <a16:creationId xmlns:a16="http://schemas.microsoft.com/office/drawing/2014/main" id="{71D9ECEF-86D7-D9C2-6FD1-FA6AA4DED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70304" y="2351958"/>
                <a:ext cx="71379" cy="239822"/>
              </a:xfrm>
              <a:custGeom>
                <a:avLst/>
                <a:gdLst>
                  <a:gd name="T0" fmla="*/ 0 w 50"/>
                  <a:gd name="T1" fmla="*/ 167 h 168"/>
                  <a:gd name="T2" fmla="*/ 38 w 50"/>
                  <a:gd name="T3" fmla="*/ 151 h 168"/>
                  <a:gd name="T4" fmla="*/ 49 w 50"/>
                  <a:gd name="T5" fmla="*/ 135 h 168"/>
                  <a:gd name="T6" fmla="*/ 49 w 50"/>
                  <a:gd name="T7" fmla="*/ 119 h 168"/>
                  <a:gd name="T8" fmla="*/ 38 w 50"/>
                  <a:gd name="T9" fmla="*/ 102 h 168"/>
                  <a:gd name="T10" fmla="*/ 27 w 50"/>
                  <a:gd name="T11" fmla="*/ 86 h 168"/>
                  <a:gd name="T12" fmla="*/ 27 w 50"/>
                  <a:gd name="T13" fmla="*/ 70 h 168"/>
                  <a:gd name="T14" fmla="*/ 27 w 50"/>
                  <a:gd name="T15" fmla="*/ 54 h 168"/>
                  <a:gd name="T16" fmla="*/ 27 w 50"/>
                  <a:gd name="T17" fmla="*/ 38 h 168"/>
                  <a:gd name="T18" fmla="*/ 33 w 50"/>
                  <a:gd name="T19" fmla="*/ 16 h 168"/>
                  <a:gd name="T20" fmla="*/ 27 w 50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68">
                    <a:moveTo>
                      <a:pt x="0" y="167"/>
                    </a:moveTo>
                    <a:lnTo>
                      <a:pt x="38" y="151"/>
                    </a:lnTo>
                    <a:lnTo>
                      <a:pt x="49" y="135"/>
                    </a:lnTo>
                    <a:lnTo>
                      <a:pt x="49" y="119"/>
                    </a:lnTo>
                    <a:lnTo>
                      <a:pt x="38" y="102"/>
                    </a:lnTo>
                    <a:lnTo>
                      <a:pt x="27" y="86"/>
                    </a:lnTo>
                    <a:lnTo>
                      <a:pt x="27" y="70"/>
                    </a:lnTo>
                    <a:lnTo>
                      <a:pt x="27" y="54"/>
                    </a:lnTo>
                    <a:lnTo>
                      <a:pt x="27" y="38"/>
                    </a:lnTo>
                    <a:lnTo>
                      <a:pt x="33" y="16"/>
                    </a:lnTo>
                    <a:lnTo>
                      <a:pt x="27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Freeform 145">
                <a:extLst>
                  <a:ext uri="{FF2B5EF4-FFF2-40B4-BE49-F238E27FC236}">
                    <a16:creationId xmlns:a16="http://schemas.microsoft.com/office/drawing/2014/main" id="{690BFD7E-1E48-C309-83E5-9DB402F8E5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74657" y="4280526"/>
                <a:ext cx="39972" cy="264090"/>
              </a:xfrm>
              <a:custGeom>
                <a:avLst/>
                <a:gdLst>
                  <a:gd name="T0" fmla="*/ 5 w 28"/>
                  <a:gd name="T1" fmla="*/ 184 h 185"/>
                  <a:gd name="T2" fmla="*/ 5 w 28"/>
                  <a:gd name="T3" fmla="*/ 168 h 185"/>
                  <a:gd name="T4" fmla="*/ 0 w 28"/>
                  <a:gd name="T5" fmla="*/ 152 h 185"/>
                  <a:gd name="T6" fmla="*/ 0 w 28"/>
                  <a:gd name="T7" fmla="*/ 135 h 185"/>
                  <a:gd name="T8" fmla="*/ 0 w 28"/>
                  <a:gd name="T9" fmla="*/ 119 h 185"/>
                  <a:gd name="T10" fmla="*/ 0 w 28"/>
                  <a:gd name="T11" fmla="*/ 103 h 185"/>
                  <a:gd name="T12" fmla="*/ 5 w 28"/>
                  <a:gd name="T13" fmla="*/ 87 h 185"/>
                  <a:gd name="T14" fmla="*/ 16 w 28"/>
                  <a:gd name="T15" fmla="*/ 70 h 185"/>
                  <a:gd name="T16" fmla="*/ 16 w 28"/>
                  <a:gd name="T17" fmla="*/ 49 h 185"/>
                  <a:gd name="T18" fmla="*/ 16 w 28"/>
                  <a:gd name="T19" fmla="*/ 32 h 185"/>
                  <a:gd name="T20" fmla="*/ 16 w 28"/>
                  <a:gd name="T21" fmla="*/ 16 h 185"/>
                  <a:gd name="T22" fmla="*/ 27 w 28"/>
                  <a:gd name="T23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85">
                    <a:moveTo>
                      <a:pt x="5" y="184"/>
                    </a:moveTo>
                    <a:lnTo>
                      <a:pt x="5" y="168"/>
                    </a:lnTo>
                    <a:lnTo>
                      <a:pt x="0" y="152"/>
                    </a:lnTo>
                    <a:lnTo>
                      <a:pt x="0" y="135"/>
                    </a:lnTo>
                    <a:lnTo>
                      <a:pt x="0" y="119"/>
                    </a:lnTo>
                    <a:lnTo>
                      <a:pt x="0" y="103"/>
                    </a:lnTo>
                    <a:lnTo>
                      <a:pt x="5" y="87"/>
                    </a:lnTo>
                    <a:lnTo>
                      <a:pt x="16" y="70"/>
                    </a:lnTo>
                    <a:lnTo>
                      <a:pt x="16" y="49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27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Freeform 146">
                <a:extLst>
                  <a:ext uri="{FF2B5EF4-FFF2-40B4-BE49-F238E27FC236}">
                    <a16:creationId xmlns:a16="http://schemas.microsoft.com/office/drawing/2014/main" id="{7ED0AAD1-27C6-481B-A33A-D78AC781BE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06063" y="4319069"/>
                <a:ext cx="39972" cy="232684"/>
              </a:xfrm>
              <a:custGeom>
                <a:avLst/>
                <a:gdLst>
                  <a:gd name="T0" fmla="*/ 0 w 28"/>
                  <a:gd name="T1" fmla="*/ 162 h 163"/>
                  <a:gd name="T2" fmla="*/ 5 w 28"/>
                  <a:gd name="T3" fmla="*/ 146 h 163"/>
                  <a:gd name="T4" fmla="*/ 5 w 28"/>
                  <a:gd name="T5" fmla="*/ 130 h 163"/>
                  <a:gd name="T6" fmla="*/ 5 w 28"/>
                  <a:gd name="T7" fmla="*/ 113 h 163"/>
                  <a:gd name="T8" fmla="*/ 5 w 28"/>
                  <a:gd name="T9" fmla="*/ 97 h 163"/>
                  <a:gd name="T10" fmla="*/ 11 w 28"/>
                  <a:gd name="T11" fmla="*/ 81 h 163"/>
                  <a:gd name="T12" fmla="*/ 16 w 28"/>
                  <a:gd name="T13" fmla="*/ 65 h 163"/>
                  <a:gd name="T14" fmla="*/ 16 w 28"/>
                  <a:gd name="T15" fmla="*/ 49 h 163"/>
                  <a:gd name="T16" fmla="*/ 16 w 28"/>
                  <a:gd name="T17" fmla="*/ 32 h 163"/>
                  <a:gd name="T18" fmla="*/ 22 w 28"/>
                  <a:gd name="T19" fmla="*/ 16 h 163"/>
                  <a:gd name="T20" fmla="*/ 27 w 28"/>
                  <a:gd name="T2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63">
                    <a:moveTo>
                      <a:pt x="0" y="162"/>
                    </a:moveTo>
                    <a:lnTo>
                      <a:pt x="5" y="146"/>
                    </a:lnTo>
                    <a:lnTo>
                      <a:pt x="5" y="130"/>
                    </a:lnTo>
                    <a:lnTo>
                      <a:pt x="5" y="113"/>
                    </a:lnTo>
                    <a:lnTo>
                      <a:pt x="5" y="97"/>
                    </a:lnTo>
                    <a:lnTo>
                      <a:pt x="11" y="81"/>
                    </a:lnTo>
                    <a:lnTo>
                      <a:pt x="16" y="65"/>
                    </a:lnTo>
                    <a:lnTo>
                      <a:pt x="16" y="49"/>
                    </a:lnTo>
                    <a:lnTo>
                      <a:pt x="16" y="32"/>
                    </a:lnTo>
                    <a:lnTo>
                      <a:pt x="22" y="16"/>
                    </a:lnTo>
                    <a:lnTo>
                      <a:pt x="27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Freeform 147">
                <a:extLst>
                  <a:ext uri="{FF2B5EF4-FFF2-40B4-BE49-F238E27FC236}">
                    <a16:creationId xmlns:a16="http://schemas.microsoft.com/office/drawing/2014/main" id="{5CD30513-3701-8EAE-1220-A49A465EACA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44748" y="4250548"/>
                <a:ext cx="54248" cy="262662"/>
              </a:xfrm>
              <a:custGeom>
                <a:avLst/>
                <a:gdLst>
                  <a:gd name="T0" fmla="*/ 11 w 38"/>
                  <a:gd name="T1" fmla="*/ 183 h 184"/>
                  <a:gd name="T2" fmla="*/ 0 w 38"/>
                  <a:gd name="T3" fmla="*/ 151 h 184"/>
                  <a:gd name="T4" fmla="*/ 0 w 38"/>
                  <a:gd name="T5" fmla="*/ 129 h 184"/>
                  <a:gd name="T6" fmla="*/ 0 w 38"/>
                  <a:gd name="T7" fmla="*/ 113 h 184"/>
                  <a:gd name="T8" fmla="*/ 0 w 38"/>
                  <a:gd name="T9" fmla="*/ 97 h 184"/>
                  <a:gd name="T10" fmla="*/ 5 w 38"/>
                  <a:gd name="T11" fmla="*/ 81 h 184"/>
                  <a:gd name="T12" fmla="*/ 16 w 38"/>
                  <a:gd name="T13" fmla="*/ 65 h 184"/>
                  <a:gd name="T14" fmla="*/ 21 w 38"/>
                  <a:gd name="T15" fmla="*/ 48 h 184"/>
                  <a:gd name="T16" fmla="*/ 26 w 38"/>
                  <a:gd name="T17" fmla="*/ 32 h 184"/>
                  <a:gd name="T18" fmla="*/ 32 w 38"/>
                  <a:gd name="T19" fmla="*/ 16 h 184"/>
                  <a:gd name="T20" fmla="*/ 37 w 38"/>
                  <a:gd name="T2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184">
                    <a:moveTo>
                      <a:pt x="11" y="183"/>
                    </a:moveTo>
                    <a:lnTo>
                      <a:pt x="0" y="151"/>
                    </a:lnTo>
                    <a:lnTo>
                      <a:pt x="0" y="129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5" y="81"/>
                    </a:lnTo>
                    <a:lnTo>
                      <a:pt x="16" y="65"/>
                    </a:lnTo>
                    <a:lnTo>
                      <a:pt x="21" y="48"/>
                    </a:lnTo>
                    <a:lnTo>
                      <a:pt x="26" y="32"/>
                    </a:lnTo>
                    <a:lnTo>
                      <a:pt x="32" y="16"/>
                    </a:lnTo>
                    <a:lnTo>
                      <a:pt x="37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Freeform 148">
                <a:extLst>
                  <a:ext uri="{FF2B5EF4-FFF2-40B4-BE49-F238E27FC236}">
                    <a16:creationId xmlns:a16="http://schemas.microsoft.com/office/drawing/2014/main" id="{4968885F-269E-00A4-662E-12284BE8F9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06203" y="4250548"/>
                <a:ext cx="39972" cy="232684"/>
              </a:xfrm>
              <a:custGeom>
                <a:avLst/>
                <a:gdLst>
                  <a:gd name="T0" fmla="*/ 0 w 28"/>
                  <a:gd name="T1" fmla="*/ 162 h 163"/>
                  <a:gd name="T2" fmla="*/ 0 w 28"/>
                  <a:gd name="T3" fmla="*/ 146 h 163"/>
                  <a:gd name="T4" fmla="*/ 0 w 28"/>
                  <a:gd name="T5" fmla="*/ 130 h 163"/>
                  <a:gd name="T6" fmla="*/ 0 w 28"/>
                  <a:gd name="T7" fmla="*/ 113 h 163"/>
                  <a:gd name="T8" fmla="*/ 0 w 28"/>
                  <a:gd name="T9" fmla="*/ 97 h 163"/>
                  <a:gd name="T10" fmla="*/ 0 w 28"/>
                  <a:gd name="T11" fmla="*/ 81 h 163"/>
                  <a:gd name="T12" fmla="*/ 0 w 28"/>
                  <a:gd name="T13" fmla="*/ 65 h 163"/>
                  <a:gd name="T14" fmla="*/ 11 w 28"/>
                  <a:gd name="T15" fmla="*/ 49 h 163"/>
                  <a:gd name="T16" fmla="*/ 22 w 28"/>
                  <a:gd name="T17" fmla="*/ 32 h 163"/>
                  <a:gd name="T18" fmla="*/ 22 w 28"/>
                  <a:gd name="T19" fmla="*/ 16 h 163"/>
                  <a:gd name="T20" fmla="*/ 27 w 28"/>
                  <a:gd name="T2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63">
                    <a:moveTo>
                      <a:pt x="0" y="162"/>
                    </a:moveTo>
                    <a:lnTo>
                      <a:pt x="0" y="146"/>
                    </a:lnTo>
                    <a:lnTo>
                      <a:pt x="0" y="130"/>
                    </a:lnTo>
                    <a:lnTo>
                      <a:pt x="0" y="113"/>
                    </a:lnTo>
                    <a:lnTo>
                      <a:pt x="0" y="97"/>
                    </a:lnTo>
                    <a:lnTo>
                      <a:pt x="0" y="81"/>
                    </a:lnTo>
                    <a:lnTo>
                      <a:pt x="0" y="65"/>
                    </a:lnTo>
                    <a:lnTo>
                      <a:pt x="11" y="49"/>
                    </a:lnTo>
                    <a:lnTo>
                      <a:pt x="22" y="32"/>
                    </a:lnTo>
                    <a:lnTo>
                      <a:pt x="22" y="16"/>
                    </a:lnTo>
                    <a:lnTo>
                      <a:pt x="27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 149">
                <a:extLst>
                  <a:ext uri="{FF2B5EF4-FFF2-40B4-BE49-F238E27FC236}">
                    <a16:creationId xmlns:a16="http://schemas.microsoft.com/office/drawing/2014/main" id="{57180303-8C6C-C43A-9484-920E672597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51746" y="4019291"/>
                <a:ext cx="64241" cy="209844"/>
              </a:xfrm>
              <a:custGeom>
                <a:avLst/>
                <a:gdLst>
                  <a:gd name="T0" fmla="*/ 44 w 45"/>
                  <a:gd name="T1" fmla="*/ 0 h 147"/>
                  <a:gd name="T2" fmla="*/ 0 w 45"/>
                  <a:gd name="T3" fmla="*/ 0 h 147"/>
                  <a:gd name="T4" fmla="*/ 0 w 45"/>
                  <a:gd name="T5" fmla="*/ 16 h 147"/>
                  <a:gd name="T6" fmla="*/ 0 w 45"/>
                  <a:gd name="T7" fmla="*/ 32 h 147"/>
                  <a:gd name="T8" fmla="*/ 6 w 45"/>
                  <a:gd name="T9" fmla="*/ 49 h 147"/>
                  <a:gd name="T10" fmla="*/ 17 w 45"/>
                  <a:gd name="T11" fmla="*/ 65 h 147"/>
                  <a:gd name="T12" fmla="*/ 17 w 45"/>
                  <a:gd name="T13" fmla="*/ 81 h 147"/>
                  <a:gd name="T14" fmla="*/ 17 w 45"/>
                  <a:gd name="T15" fmla="*/ 97 h 147"/>
                  <a:gd name="T16" fmla="*/ 17 w 45"/>
                  <a:gd name="T17" fmla="*/ 114 h 147"/>
                  <a:gd name="T18" fmla="*/ 17 w 45"/>
                  <a:gd name="T19" fmla="*/ 130 h 147"/>
                  <a:gd name="T20" fmla="*/ 6 w 45"/>
                  <a:gd name="T21" fmla="*/ 14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147">
                    <a:moveTo>
                      <a:pt x="44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32"/>
                    </a:lnTo>
                    <a:lnTo>
                      <a:pt x="6" y="49"/>
                    </a:lnTo>
                    <a:lnTo>
                      <a:pt x="17" y="65"/>
                    </a:lnTo>
                    <a:lnTo>
                      <a:pt x="17" y="81"/>
                    </a:lnTo>
                    <a:lnTo>
                      <a:pt x="17" y="97"/>
                    </a:lnTo>
                    <a:lnTo>
                      <a:pt x="17" y="114"/>
                    </a:lnTo>
                    <a:lnTo>
                      <a:pt x="17" y="130"/>
                    </a:lnTo>
                    <a:lnTo>
                      <a:pt x="6" y="146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Freeform 150">
                <a:extLst>
                  <a:ext uri="{FF2B5EF4-FFF2-40B4-BE49-F238E27FC236}">
                    <a16:creationId xmlns:a16="http://schemas.microsoft.com/office/drawing/2014/main" id="{DD78EB76-3F32-9733-053D-91BF23CAA8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24622" y="4019291"/>
                <a:ext cx="21414" cy="201279"/>
              </a:xfrm>
              <a:custGeom>
                <a:avLst/>
                <a:gdLst>
                  <a:gd name="T0" fmla="*/ 0 w 15"/>
                  <a:gd name="T1" fmla="*/ 0 h 141"/>
                  <a:gd name="T2" fmla="*/ 0 w 15"/>
                  <a:gd name="T3" fmla="*/ 16 h 141"/>
                  <a:gd name="T4" fmla="*/ 0 w 15"/>
                  <a:gd name="T5" fmla="*/ 31 h 141"/>
                  <a:gd name="T6" fmla="*/ 0 w 15"/>
                  <a:gd name="T7" fmla="*/ 47 h 141"/>
                  <a:gd name="T8" fmla="*/ 0 w 15"/>
                  <a:gd name="T9" fmla="*/ 62 h 141"/>
                  <a:gd name="T10" fmla="*/ 0 w 15"/>
                  <a:gd name="T11" fmla="*/ 78 h 141"/>
                  <a:gd name="T12" fmla="*/ 0 w 15"/>
                  <a:gd name="T13" fmla="*/ 93 h 141"/>
                  <a:gd name="T14" fmla="*/ 7 w 15"/>
                  <a:gd name="T15" fmla="*/ 109 h 141"/>
                  <a:gd name="T16" fmla="*/ 14 w 15"/>
                  <a:gd name="T17" fmla="*/ 124 h 141"/>
                  <a:gd name="T18" fmla="*/ 14 w 15"/>
                  <a:gd name="T19" fmla="*/ 14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41">
                    <a:moveTo>
                      <a:pt x="0" y="0"/>
                    </a:moveTo>
                    <a:lnTo>
                      <a:pt x="0" y="16"/>
                    </a:lnTo>
                    <a:lnTo>
                      <a:pt x="0" y="31"/>
                    </a:lnTo>
                    <a:lnTo>
                      <a:pt x="0" y="47"/>
                    </a:lnTo>
                    <a:lnTo>
                      <a:pt x="0" y="62"/>
                    </a:lnTo>
                    <a:lnTo>
                      <a:pt x="0" y="78"/>
                    </a:lnTo>
                    <a:lnTo>
                      <a:pt x="0" y="93"/>
                    </a:lnTo>
                    <a:lnTo>
                      <a:pt x="7" y="109"/>
                    </a:lnTo>
                    <a:lnTo>
                      <a:pt x="14" y="124"/>
                    </a:lnTo>
                    <a:lnTo>
                      <a:pt x="14" y="14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Freeform 151">
                <a:extLst>
                  <a:ext uri="{FF2B5EF4-FFF2-40B4-BE49-F238E27FC236}">
                    <a16:creationId xmlns:a16="http://schemas.microsoft.com/office/drawing/2014/main" id="{10E8ECBF-0C99-8810-E4DA-034783A2D4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42523" y="3271275"/>
                <a:ext cx="271238" cy="32833"/>
              </a:xfrm>
              <a:custGeom>
                <a:avLst/>
                <a:gdLst>
                  <a:gd name="T0" fmla="*/ 0 w 190"/>
                  <a:gd name="T1" fmla="*/ 11 h 23"/>
                  <a:gd name="T2" fmla="*/ 38 w 190"/>
                  <a:gd name="T3" fmla="*/ 17 h 23"/>
                  <a:gd name="T4" fmla="*/ 54 w 190"/>
                  <a:gd name="T5" fmla="*/ 22 h 23"/>
                  <a:gd name="T6" fmla="*/ 97 w 190"/>
                  <a:gd name="T7" fmla="*/ 22 h 23"/>
                  <a:gd name="T8" fmla="*/ 119 w 190"/>
                  <a:gd name="T9" fmla="*/ 11 h 23"/>
                  <a:gd name="T10" fmla="*/ 135 w 190"/>
                  <a:gd name="T11" fmla="*/ 0 h 23"/>
                  <a:gd name="T12" fmla="*/ 151 w 190"/>
                  <a:gd name="T13" fmla="*/ 0 h 23"/>
                  <a:gd name="T14" fmla="*/ 167 w 190"/>
                  <a:gd name="T15" fmla="*/ 0 h 23"/>
                  <a:gd name="T16" fmla="*/ 189 w 190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3">
                    <a:moveTo>
                      <a:pt x="0" y="11"/>
                    </a:moveTo>
                    <a:lnTo>
                      <a:pt x="38" y="17"/>
                    </a:lnTo>
                    <a:lnTo>
                      <a:pt x="54" y="22"/>
                    </a:lnTo>
                    <a:lnTo>
                      <a:pt x="97" y="22"/>
                    </a:lnTo>
                    <a:lnTo>
                      <a:pt x="119" y="11"/>
                    </a:lnTo>
                    <a:lnTo>
                      <a:pt x="135" y="0"/>
                    </a:lnTo>
                    <a:lnTo>
                      <a:pt x="151" y="0"/>
                    </a:lnTo>
                    <a:lnTo>
                      <a:pt x="167" y="0"/>
                    </a:lnTo>
                    <a:lnTo>
                      <a:pt x="189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Freeform 152">
                <a:extLst>
                  <a:ext uri="{FF2B5EF4-FFF2-40B4-BE49-F238E27FC236}">
                    <a16:creationId xmlns:a16="http://schemas.microsoft.com/office/drawing/2014/main" id="{AF2788A3-16B0-E54C-EDE4-DBC9173BA7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65364" y="3171349"/>
                <a:ext cx="239832" cy="69948"/>
              </a:xfrm>
              <a:custGeom>
                <a:avLst/>
                <a:gdLst>
                  <a:gd name="T0" fmla="*/ 0 w 168"/>
                  <a:gd name="T1" fmla="*/ 48 h 49"/>
                  <a:gd name="T2" fmla="*/ 5 w 168"/>
                  <a:gd name="T3" fmla="*/ 32 h 49"/>
                  <a:gd name="T4" fmla="*/ 38 w 168"/>
                  <a:gd name="T5" fmla="*/ 32 h 49"/>
                  <a:gd name="T6" fmla="*/ 92 w 168"/>
                  <a:gd name="T7" fmla="*/ 27 h 49"/>
                  <a:gd name="T8" fmla="*/ 124 w 168"/>
                  <a:gd name="T9" fmla="*/ 27 h 49"/>
                  <a:gd name="T10" fmla="*/ 135 w 168"/>
                  <a:gd name="T11" fmla="*/ 11 h 49"/>
                  <a:gd name="T12" fmla="*/ 151 w 168"/>
                  <a:gd name="T13" fmla="*/ 0 h 49"/>
                  <a:gd name="T14" fmla="*/ 167 w 168"/>
                  <a:gd name="T1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9">
                    <a:moveTo>
                      <a:pt x="0" y="48"/>
                    </a:moveTo>
                    <a:lnTo>
                      <a:pt x="5" y="32"/>
                    </a:lnTo>
                    <a:lnTo>
                      <a:pt x="38" y="32"/>
                    </a:lnTo>
                    <a:lnTo>
                      <a:pt x="92" y="27"/>
                    </a:lnTo>
                    <a:lnTo>
                      <a:pt x="124" y="27"/>
                    </a:lnTo>
                    <a:lnTo>
                      <a:pt x="135" y="11"/>
                    </a:lnTo>
                    <a:lnTo>
                      <a:pt x="151" y="0"/>
                    </a:lnTo>
                    <a:lnTo>
                      <a:pt x="167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Freeform 153">
                <a:extLst>
                  <a:ext uri="{FF2B5EF4-FFF2-40B4-BE49-F238E27FC236}">
                    <a16:creationId xmlns:a16="http://schemas.microsoft.com/office/drawing/2014/main" id="{BBAC8B63-0201-F133-8BE1-C1359FB86D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33958" y="3405461"/>
                <a:ext cx="279804" cy="32833"/>
              </a:xfrm>
              <a:custGeom>
                <a:avLst/>
                <a:gdLst>
                  <a:gd name="T0" fmla="*/ 0 w 196"/>
                  <a:gd name="T1" fmla="*/ 22 h 23"/>
                  <a:gd name="T2" fmla="*/ 16 w 196"/>
                  <a:gd name="T3" fmla="*/ 17 h 23"/>
                  <a:gd name="T4" fmla="*/ 33 w 196"/>
                  <a:gd name="T5" fmla="*/ 11 h 23"/>
                  <a:gd name="T6" fmla="*/ 49 w 196"/>
                  <a:gd name="T7" fmla="*/ 6 h 23"/>
                  <a:gd name="T8" fmla="*/ 65 w 196"/>
                  <a:gd name="T9" fmla="*/ 6 h 23"/>
                  <a:gd name="T10" fmla="*/ 81 w 196"/>
                  <a:gd name="T11" fmla="*/ 11 h 23"/>
                  <a:gd name="T12" fmla="*/ 125 w 196"/>
                  <a:gd name="T13" fmla="*/ 11 h 23"/>
                  <a:gd name="T14" fmla="*/ 163 w 196"/>
                  <a:gd name="T15" fmla="*/ 11 h 23"/>
                  <a:gd name="T16" fmla="*/ 179 w 196"/>
                  <a:gd name="T17" fmla="*/ 11 h 23"/>
                  <a:gd name="T18" fmla="*/ 195 w 196"/>
                  <a:gd name="T1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6" h="23">
                    <a:moveTo>
                      <a:pt x="0" y="22"/>
                    </a:moveTo>
                    <a:lnTo>
                      <a:pt x="16" y="17"/>
                    </a:lnTo>
                    <a:lnTo>
                      <a:pt x="33" y="11"/>
                    </a:lnTo>
                    <a:lnTo>
                      <a:pt x="49" y="6"/>
                    </a:lnTo>
                    <a:lnTo>
                      <a:pt x="65" y="6"/>
                    </a:lnTo>
                    <a:lnTo>
                      <a:pt x="81" y="11"/>
                    </a:lnTo>
                    <a:lnTo>
                      <a:pt x="125" y="11"/>
                    </a:lnTo>
                    <a:lnTo>
                      <a:pt x="163" y="11"/>
                    </a:lnTo>
                    <a:lnTo>
                      <a:pt x="179" y="11"/>
                    </a:lnTo>
                    <a:lnTo>
                      <a:pt x="195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Freeform 154">
                <a:extLst>
                  <a:ext uri="{FF2B5EF4-FFF2-40B4-BE49-F238E27FC236}">
                    <a16:creationId xmlns:a16="http://schemas.microsoft.com/office/drawing/2014/main" id="{9E6E3C46-D7B5-0772-BD2C-897EDB4C20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65364" y="3425447"/>
                <a:ext cx="239832" cy="24268"/>
              </a:xfrm>
              <a:custGeom>
                <a:avLst/>
                <a:gdLst>
                  <a:gd name="T0" fmla="*/ 0 w 168"/>
                  <a:gd name="T1" fmla="*/ 5 h 17"/>
                  <a:gd name="T2" fmla="*/ 16 w 168"/>
                  <a:gd name="T3" fmla="*/ 11 h 17"/>
                  <a:gd name="T4" fmla="*/ 48 w 168"/>
                  <a:gd name="T5" fmla="*/ 16 h 17"/>
                  <a:gd name="T6" fmla="*/ 81 w 168"/>
                  <a:gd name="T7" fmla="*/ 16 h 17"/>
                  <a:gd name="T8" fmla="*/ 97 w 168"/>
                  <a:gd name="T9" fmla="*/ 16 h 17"/>
                  <a:gd name="T10" fmla="*/ 140 w 168"/>
                  <a:gd name="T11" fmla="*/ 16 h 17"/>
                  <a:gd name="T12" fmla="*/ 156 w 168"/>
                  <a:gd name="T13" fmla="*/ 16 h 17"/>
                  <a:gd name="T14" fmla="*/ 167 w 168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17">
                    <a:moveTo>
                      <a:pt x="0" y="5"/>
                    </a:moveTo>
                    <a:lnTo>
                      <a:pt x="16" y="11"/>
                    </a:lnTo>
                    <a:lnTo>
                      <a:pt x="48" y="16"/>
                    </a:lnTo>
                    <a:lnTo>
                      <a:pt x="81" y="16"/>
                    </a:lnTo>
                    <a:lnTo>
                      <a:pt x="97" y="16"/>
                    </a:lnTo>
                    <a:lnTo>
                      <a:pt x="140" y="16"/>
                    </a:lnTo>
                    <a:lnTo>
                      <a:pt x="156" y="16"/>
                    </a:lnTo>
                    <a:lnTo>
                      <a:pt x="167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 155">
                <a:extLst>
                  <a:ext uri="{FF2B5EF4-FFF2-40B4-BE49-F238E27FC236}">
                    <a16:creationId xmlns:a16="http://schemas.microsoft.com/office/drawing/2014/main" id="{EE6408A7-C357-644D-C553-B84C214C4A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03909" y="3518235"/>
                <a:ext cx="194150" cy="108491"/>
              </a:xfrm>
              <a:custGeom>
                <a:avLst/>
                <a:gdLst>
                  <a:gd name="T0" fmla="*/ 0 w 136"/>
                  <a:gd name="T1" fmla="*/ 75 h 76"/>
                  <a:gd name="T2" fmla="*/ 16 w 136"/>
                  <a:gd name="T3" fmla="*/ 70 h 76"/>
                  <a:gd name="T4" fmla="*/ 27 w 136"/>
                  <a:gd name="T5" fmla="*/ 48 h 76"/>
                  <a:gd name="T6" fmla="*/ 43 w 136"/>
                  <a:gd name="T7" fmla="*/ 38 h 76"/>
                  <a:gd name="T8" fmla="*/ 59 w 136"/>
                  <a:gd name="T9" fmla="*/ 27 h 76"/>
                  <a:gd name="T10" fmla="*/ 76 w 136"/>
                  <a:gd name="T11" fmla="*/ 16 h 76"/>
                  <a:gd name="T12" fmla="*/ 119 w 136"/>
                  <a:gd name="T13" fmla="*/ 5 h 76"/>
                  <a:gd name="T14" fmla="*/ 135 w 136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76">
                    <a:moveTo>
                      <a:pt x="0" y="75"/>
                    </a:moveTo>
                    <a:lnTo>
                      <a:pt x="16" y="70"/>
                    </a:lnTo>
                    <a:lnTo>
                      <a:pt x="27" y="48"/>
                    </a:lnTo>
                    <a:lnTo>
                      <a:pt x="43" y="38"/>
                    </a:lnTo>
                    <a:lnTo>
                      <a:pt x="59" y="27"/>
                    </a:lnTo>
                    <a:lnTo>
                      <a:pt x="76" y="16"/>
                    </a:lnTo>
                    <a:lnTo>
                      <a:pt x="119" y="5"/>
                    </a:lnTo>
                    <a:lnTo>
                      <a:pt x="135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Freeform 156">
                <a:extLst>
                  <a:ext uri="{FF2B5EF4-FFF2-40B4-BE49-F238E27FC236}">
                    <a16:creationId xmlns:a16="http://schemas.microsoft.com/office/drawing/2014/main" id="{053D3849-4AEF-456D-7881-1638FC5863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96771" y="3486830"/>
                <a:ext cx="185584" cy="109918"/>
              </a:xfrm>
              <a:custGeom>
                <a:avLst/>
                <a:gdLst>
                  <a:gd name="T0" fmla="*/ 0 w 130"/>
                  <a:gd name="T1" fmla="*/ 76 h 77"/>
                  <a:gd name="T2" fmla="*/ 16 w 130"/>
                  <a:gd name="T3" fmla="*/ 65 h 77"/>
                  <a:gd name="T4" fmla="*/ 32 w 130"/>
                  <a:gd name="T5" fmla="*/ 60 h 77"/>
                  <a:gd name="T6" fmla="*/ 43 w 130"/>
                  <a:gd name="T7" fmla="*/ 43 h 77"/>
                  <a:gd name="T8" fmla="*/ 48 w 130"/>
                  <a:gd name="T9" fmla="*/ 27 h 77"/>
                  <a:gd name="T10" fmla="*/ 65 w 130"/>
                  <a:gd name="T11" fmla="*/ 22 h 77"/>
                  <a:gd name="T12" fmla="*/ 81 w 130"/>
                  <a:gd name="T13" fmla="*/ 11 h 77"/>
                  <a:gd name="T14" fmla="*/ 97 w 130"/>
                  <a:gd name="T15" fmla="*/ 0 h 77"/>
                  <a:gd name="T16" fmla="*/ 113 w 130"/>
                  <a:gd name="T17" fmla="*/ 0 h 77"/>
                  <a:gd name="T18" fmla="*/ 129 w 130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77">
                    <a:moveTo>
                      <a:pt x="0" y="76"/>
                    </a:moveTo>
                    <a:lnTo>
                      <a:pt x="16" y="65"/>
                    </a:lnTo>
                    <a:lnTo>
                      <a:pt x="32" y="60"/>
                    </a:lnTo>
                    <a:lnTo>
                      <a:pt x="43" y="43"/>
                    </a:lnTo>
                    <a:lnTo>
                      <a:pt x="48" y="27"/>
                    </a:lnTo>
                    <a:lnTo>
                      <a:pt x="65" y="22"/>
                    </a:lnTo>
                    <a:lnTo>
                      <a:pt x="81" y="11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129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Freeform 157">
                <a:extLst>
                  <a:ext uri="{FF2B5EF4-FFF2-40B4-BE49-F238E27FC236}">
                    <a16:creationId xmlns:a16="http://schemas.microsoft.com/office/drawing/2014/main" id="{AB01E383-1CF1-CBCD-74D6-1492F9982C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82005" y="3856555"/>
                <a:ext cx="87082" cy="209844"/>
              </a:xfrm>
              <a:custGeom>
                <a:avLst/>
                <a:gdLst>
                  <a:gd name="T0" fmla="*/ 60 w 61"/>
                  <a:gd name="T1" fmla="*/ 0 h 147"/>
                  <a:gd name="T2" fmla="*/ 60 w 61"/>
                  <a:gd name="T3" fmla="*/ 22 h 147"/>
                  <a:gd name="T4" fmla="*/ 48 w 61"/>
                  <a:gd name="T5" fmla="*/ 44 h 147"/>
                  <a:gd name="T6" fmla="*/ 42 w 61"/>
                  <a:gd name="T7" fmla="*/ 66 h 147"/>
                  <a:gd name="T8" fmla="*/ 24 w 61"/>
                  <a:gd name="T9" fmla="*/ 80 h 147"/>
                  <a:gd name="T10" fmla="*/ 12 w 61"/>
                  <a:gd name="T11" fmla="*/ 102 h 147"/>
                  <a:gd name="T12" fmla="*/ 12 w 61"/>
                  <a:gd name="T13" fmla="*/ 124 h 147"/>
                  <a:gd name="T14" fmla="*/ 0 w 61"/>
                  <a:gd name="T15" fmla="*/ 14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147">
                    <a:moveTo>
                      <a:pt x="60" y="0"/>
                    </a:moveTo>
                    <a:lnTo>
                      <a:pt x="60" y="22"/>
                    </a:lnTo>
                    <a:lnTo>
                      <a:pt x="48" y="44"/>
                    </a:lnTo>
                    <a:lnTo>
                      <a:pt x="42" y="66"/>
                    </a:lnTo>
                    <a:lnTo>
                      <a:pt x="24" y="80"/>
                    </a:lnTo>
                    <a:lnTo>
                      <a:pt x="12" y="102"/>
                    </a:lnTo>
                    <a:lnTo>
                      <a:pt x="12" y="124"/>
                    </a:lnTo>
                    <a:lnTo>
                      <a:pt x="0" y="146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 158">
                <a:extLst>
                  <a:ext uri="{FF2B5EF4-FFF2-40B4-BE49-F238E27FC236}">
                    <a16:creationId xmlns:a16="http://schemas.microsoft.com/office/drawing/2014/main" id="{FDAC53C9-A04F-815E-6833-C637DDA241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36322" y="3849418"/>
                <a:ext cx="117061" cy="194142"/>
              </a:xfrm>
              <a:custGeom>
                <a:avLst/>
                <a:gdLst>
                  <a:gd name="T0" fmla="*/ 81 w 82"/>
                  <a:gd name="T1" fmla="*/ 0 h 136"/>
                  <a:gd name="T2" fmla="*/ 75 w 82"/>
                  <a:gd name="T3" fmla="*/ 19 h 136"/>
                  <a:gd name="T4" fmla="*/ 62 w 82"/>
                  <a:gd name="T5" fmla="*/ 39 h 136"/>
                  <a:gd name="T6" fmla="*/ 44 w 82"/>
                  <a:gd name="T7" fmla="*/ 45 h 136"/>
                  <a:gd name="T8" fmla="*/ 25 w 82"/>
                  <a:gd name="T9" fmla="*/ 58 h 136"/>
                  <a:gd name="T10" fmla="*/ 6 w 82"/>
                  <a:gd name="T11" fmla="*/ 77 h 136"/>
                  <a:gd name="T12" fmla="*/ 0 w 82"/>
                  <a:gd name="T13" fmla="*/ 96 h 136"/>
                  <a:gd name="T14" fmla="*/ 0 w 82"/>
                  <a:gd name="T15" fmla="*/ 116 h 136"/>
                  <a:gd name="T16" fmla="*/ 0 w 82"/>
                  <a:gd name="T17" fmla="*/ 13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136">
                    <a:moveTo>
                      <a:pt x="81" y="0"/>
                    </a:moveTo>
                    <a:lnTo>
                      <a:pt x="75" y="19"/>
                    </a:lnTo>
                    <a:lnTo>
                      <a:pt x="62" y="39"/>
                    </a:lnTo>
                    <a:lnTo>
                      <a:pt x="44" y="45"/>
                    </a:lnTo>
                    <a:lnTo>
                      <a:pt x="25" y="58"/>
                    </a:lnTo>
                    <a:lnTo>
                      <a:pt x="6" y="77"/>
                    </a:lnTo>
                    <a:lnTo>
                      <a:pt x="0" y="96"/>
                    </a:lnTo>
                    <a:lnTo>
                      <a:pt x="0" y="116"/>
                    </a:lnTo>
                    <a:lnTo>
                      <a:pt x="0" y="13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 159">
                <a:extLst>
                  <a:ext uri="{FF2B5EF4-FFF2-40B4-BE49-F238E27FC236}">
                    <a16:creationId xmlns:a16="http://schemas.microsoft.com/office/drawing/2014/main" id="{43492A0D-6C98-8611-0B78-0E164ED4F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74727" y="3942206"/>
                <a:ext cx="32834" cy="239822"/>
              </a:xfrm>
              <a:custGeom>
                <a:avLst/>
                <a:gdLst>
                  <a:gd name="T0" fmla="*/ 22 w 23"/>
                  <a:gd name="T1" fmla="*/ 0 h 168"/>
                  <a:gd name="T2" fmla="*/ 22 w 23"/>
                  <a:gd name="T3" fmla="*/ 21 h 168"/>
                  <a:gd name="T4" fmla="*/ 17 w 23"/>
                  <a:gd name="T5" fmla="*/ 42 h 168"/>
                  <a:gd name="T6" fmla="*/ 11 w 23"/>
                  <a:gd name="T7" fmla="*/ 63 h 168"/>
                  <a:gd name="T8" fmla="*/ 8 w 23"/>
                  <a:gd name="T9" fmla="*/ 84 h 168"/>
                  <a:gd name="T10" fmla="*/ 8 w 23"/>
                  <a:gd name="T11" fmla="*/ 104 h 168"/>
                  <a:gd name="T12" fmla="*/ 8 w 23"/>
                  <a:gd name="T13" fmla="*/ 125 h 168"/>
                  <a:gd name="T14" fmla="*/ 6 w 23"/>
                  <a:gd name="T15" fmla="*/ 146 h 168"/>
                  <a:gd name="T16" fmla="*/ 0 w 23"/>
                  <a:gd name="T17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8">
                    <a:moveTo>
                      <a:pt x="22" y="0"/>
                    </a:moveTo>
                    <a:lnTo>
                      <a:pt x="22" y="21"/>
                    </a:lnTo>
                    <a:lnTo>
                      <a:pt x="17" y="42"/>
                    </a:lnTo>
                    <a:lnTo>
                      <a:pt x="11" y="63"/>
                    </a:lnTo>
                    <a:lnTo>
                      <a:pt x="8" y="84"/>
                    </a:lnTo>
                    <a:lnTo>
                      <a:pt x="8" y="104"/>
                    </a:lnTo>
                    <a:lnTo>
                      <a:pt x="8" y="125"/>
                    </a:lnTo>
                    <a:lnTo>
                      <a:pt x="6" y="146"/>
                    </a:lnTo>
                    <a:lnTo>
                      <a:pt x="0" y="16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 160">
                <a:extLst>
                  <a:ext uri="{FF2B5EF4-FFF2-40B4-BE49-F238E27FC236}">
                    <a16:creationId xmlns:a16="http://schemas.microsoft.com/office/drawing/2014/main" id="{38BE3667-FF56-F060-52E4-375114CFA5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97638" y="3933641"/>
                <a:ext cx="87082" cy="218409"/>
              </a:xfrm>
              <a:custGeom>
                <a:avLst/>
                <a:gdLst>
                  <a:gd name="T0" fmla="*/ 60 w 61"/>
                  <a:gd name="T1" fmla="*/ 0 h 153"/>
                  <a:gd name="T2" fmla="*/ 48 w 61"/>
                  <a:gd name="T3" fmla="*/ 19 h 153"/>
                  <a:gd name="T4" fmla="*/ 42 w 61"/>
                  <a:gd name="T5" fmla="*/ 38 h 153"/>
                  <a:gd name="T6" fmla="*/ 36 w 61"/>
                  <a:gd name="T7" fmla="*/ 57 h 153"/>
                  <a:gd name="T8" fmla="*/ 24 w 61"/>
                  <a:gd name="T9" fmla="*/ 76 h 153"/>
                  <a:gd name="T10" fmla="*/ 18 w 61"/>
                  <a:gd name="T11" fmla="*/ 95 h 153"/>
                  <a:gd name="T12" fmla="*/ 18 w 61"/>
                  <a:gd name="T13" fmla="*/ 114 h 153"/>
                  <a:gd name="T14" fmla="*/ 6 w 61"/>
                  <a:gd name="T15" fmla="*/ 133 h 153"/>
                  <a:gd name="T16" fmla="*/ 0 w 61"/>
                  <a:gd name="T17" fmla="*/ 15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53">
                    <a:moveTo>
                      <a:pt x="60" y="0"/>
                    </a:moveTo>
                    <a:lnTo>
                      <a:pt x="48" y="19"/>
                    </a:lnTo>
                    <a:lnTo>
                      <a:pt x="42" y="38"/>
                    </a:lnTo>
                    <a:lnTo>
                      <a:pt x="36" y="57"/>
                    </a:lnTo>
                    <a:lnTo>
                      <a:pt x="24" y="76"/>
                    </a:lnTo>
                    <a:lnTo>
                      <a:pt x="18" y="95"/>
                    </a:lnTo>
                    <a:lnTo>
                      <a:pt x="18" y="114"/>
                    </a:lnTo>
                    <a:lnTo>
                      <a:pt x="6" y="133"/>
                    </a:lnTo>
                    <a:lnTo>
                      <a:pt x="0" y="15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 161">
                <a:extLst>
                  <a:ext uri="{FF2B5EF4-FFF2-40B4-BE49-F238E27FC236}">
                    <a16:creationId xmlns:a16="http://schemas.microsoft.com/office/drawing/2014/main" id="{003E9AD9-74CD-6200-6196-E6B7E0DB09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12124" y="3765194"/>
                <a:ext cx="155605" cy="131331"/>
              </a:xfrm>
              <a:custGeom>
                <a:avLst/>
                <a:gdLst>
                  <a:gd name="T0" fmla="*/ 108 w 109"/>
                  <a:gd name="T1" fmla="*/ 0 h 92"/>
                  <a:gd name="T2" fmla="*/ 103 w 109"/>
                  <a:gd name="T3" fmla="*/ 16 h 92"/>
                  <a:gd name="T4" fmla="*/ 92 w 109"/>
                  <a:gd name="T5" fmla="*/ 32 h 92"/>
                  <a:gd name="T6" fmla="*/ 81 w 109"/>
                  <a:gd name="T7" fmla="*/ 48 h 92"/>
                  <a:gd name="T8" fmla="*/ 70 w 109"/>
                  <a:gd name="T9" fmla="*/ 64 h 92"/>
                  <a:gd name="T10" fmla="*/ 59 w 109"/>
                  <a:gd name="T11" fmla="*/ 80 h 92"/>
                  <a:gd name="T12" fmla="*/ 43 w 109"/>
                  <a:gd name="T13" fmla="*/ 80 h 92"/>
                  <a:gd name="T14" fmla="*/ 0 w 109"/>
                  <a:gd name="T15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92">
                    <a:moveTo>
                      <a:pt x="108" y="0"/>
                    </a:moveTo>
                    <a:lnTo>
                      <a:pt x="103" y="16"/>
                    </a:lnTo>
                    <a:lnTo>
                      <a:pt x="92" y="32"/>
                    </a:lnTo>
                    <a:lnTo>
                      <a:pt x="81" y="48"/>
                    </a:lnTo>
                    <a:lnTo>
                      <a:pt x="70" y="64"/>
                    </a:lnTo>
                    <a:lnTo>
                      <a:pt x="59" y="80"/>
                    </a:lnTo>
                    <a:lnTo>
                      <a:pt x="43" y="80"/>
                    </a:lnTo>
                    <a:lnTo>
                      <a:pt x="0" y="91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 162">
                <a:extLst>
                  <a:ext uri="{FF2B5EF4-FFF2-40B4-BE49-F238E27FC236}">
                    <a16:creationId xmlns:a16="http://schemas.microsoft.com/office/drawing/2014/main" id="{545CE6B6-DF03-64DD-607F-A933F26CC6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97848" y="3765194"/>
                <a:ext cx="147040" cy="108491"/>
              </a:xfrm>
              <a:custGeom>
                <a:avLst/>
                <a:gdLst>
                  <a:gd name="T0" fmla="*/ 102 w 103"/>
                  <a:gd name="T1" fmla="*/ 0 h 76"/>
                  <a:gd name="T2" fmla="*/ 81 w 103"/>
                  <a:gd name="T3" fmla="*/ 16 h 76"/>
                  <a:gd name="T4" fmla="*/ 70 w 103"/>
                  <a:gd name="T5" fmla="*/ 32 h 76"/>
                  <a:gd name="T6" fmla="*/ 54 w 103"/>
                  <a:gd name="T7" fmla="*/ 32 h 76"/>
                  <a:gd name="T8" fmla="*/ 38 w 103"/>
                  <a:gd name="T9" fmla="*/ 32 h 76"/>
                  <a:gd name="T10" fmla="*/ 21 w 103"/>
                  <a:gd name="T11" fmla="*/ 38 h 76"/>
                  <a:gd name="T12" fmla="*/ 5 w 103"/>
                  <a:gd name="T13" fmla="*/ 43 h 76"/>
                  <a:gd name="T14" fmla="*/ 5 w 103"/>
                  <a:gd name="T15" fmla="*/ 59 h 76"/>
                  <a:gd name="T16" fmla="*/ 0 w 103"/>
                  <a:gd name="T17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76">
                    <a:moveTo>
                      <a:pt x="102" y="0"/>
                    </a:moveTo>
                    <a:lnTo>
                      <a:pt x="81" y="16"/>
                    </a:lnTo>
                    <a:lnTo>
                      <a:pt x="70" y="32"/>
                    </a:lnTo>
                    <a:lnTo>
                      <a:pt x="54" y="32"/>
                    </a:lnTo>
                    <a:lnTo>
                      <a:pt x="38" y="32"/>
                    </a:lnTo>
                    <a:lnTo>
                      <a:pt x="21" y="38"/>
                    </a:lnTo>
                    <a:lnTo>
                      <a:pt x="5" y="43"/>
                    </a:lnTo>
                    <a:lnTo>
                      <a:pt x="5" y="59"/>
                    </a:lnTo>
                    <a:lnTo>
                      <a:pt x="0" y="75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Freeform 163">
                <a:extLst>
                  <a:ext uri="{FF2B5EF4-FFF2-40B4-BE49-F238E27FC236}">
                    <a16:creationId xmlns:a16="http://schemas.microsoft.com/office/drawing/2014/main" id="{71D0E3C4-BB2F-92EC-BE1E-9D9EC34B34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89353" y="3672406"/>
                <a:ext cx="171309" cy="132759"/>
              </a:xfrm>
              <a:custGeom>
                <a:avLst/>
                <a:gdLst>
                  <a:gd name="T0" fmla="*/ 119 w 120"/>
                  <a:gd name="T1" fmla="*/ 0 h 93"/>
                  <a:gd name="T2" fmla="*/ 101 w 120"/>
                  <a:gd name="T3" fmla="*/ 0 h 93"/>
                  <a:gd name="T4" fmla="*/ 83 w 120"/>
                  <a:gd name="T5" fmla="*/ 0 h 93"/>
                  <a:gd name="T6" fmla="*/ 71 w 120"/>
                  <a:gd name="T7" fmla="*/ 23 h 93"/>
                  <a:gd name="T8" fmla="*/ 54 w 120"/>
                  <a:gd name="T9" fmla="*/ 38 h 93"/>
                  <a:gd name="T10" fmla="*/ 36 w 120"/>
                  <a:gd name="T11" fmla="*/ 61 h 93"/>
                  <a:gd name="T12" fmla="*/ 18 w 120"/>
                  <a:gd name="T13" fmla="*/ 77 h 93"/>
                  <a:gd name="T14" fmla="*/ 0 w 120"/>
                  <a:gd name="T15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93">
                    <a:moveTo>
                      <a:pt x="119" y="0"/>
                    </a:moveTo>
                    <a:lnTo>
                      <a:pt x="101" y="0"/>
                    </a:lnTo>
                    <a:lnTo>
                      <a:pt x="83" y="0"/>
                    </a:lnTo>
                    <a:lnTo>
                      <a:pt x="71" y="23"/>
                    </a:lnTo>
                    <a:lnTo>
                      <a:pt x="54" y="38"/>
                    </a:lnTo>
                    <a:lnTo>
                      <a:pt x="36" y="61"/>
                    </a:lnTo>
                    <a:lnTo>
                      <a:pt x="18" y="77"/>
                    </a:lnTo>
                    <a:lnTo>
                      <a:pt x="0" y="9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 164">
                <a:extLst>
                  <a:ext uri="{FF2B5EF4-FFF2-40B4-BE49-F238E27FC236}">
                    <a16:creationId xmlns:a16="http://schemas.microsoft.com/office/drawing/2014/main" id="{40C90D4F-962E-2AC8-ADBE-2465C2CBFE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57946" y="3625298"/>
                <a:ext cx="179874" cy="125621"/>
              </a:xfrm>
              <a:custGeom>
                <a:avLst/>
                <a:gdLst>
                  <a:gd name="T0" fmla="*/ 125 w 126"/>
                  <a:gd name="T1" fmla="*/ 0 h 88"/>
                  <a:gd name="T2" fmla="*/ 109 w 126"/>
                  <a:gd name="T3" fmla="*/ 13 h 88"/>
                  <a:gd name="T4" fmla="*/ 92 w 126"/>
                  <a:gd name="T5" fmla="*/ 33 h 88"/>
                  <a:gd name="T6" fmla="*/ 76 w 126"/>
                  <a:gd name="T7" fmla="*/ 40 h 88"/>
                  <a:gd name="T8" fmla="*/ 60 w 126"/>
                  <a:gd name="T9" fmla="*/ 40 h 88"/>
                  <a:gd name="T10" fmla="*/ 43 w 126"/>
                  <a:gd name="T11" fmla="*/ 40 h 88"/>
                  <a:gd name="T12" fmla="*/ 27 w 126"/>
                  <a:gd name="T13" fmla="*/ 54 h 88"/>
                  <a:gd name="T14" fmla="*/ 16 w 126"/>
                  <a:gd name="T15" fmla="*/ 74 h 88"/>
                  <a:gd name="T16" fmla="*/ 0 w 126"/>
                  <a:gd name="T17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88">
                    <a:moveTo>
                      <a:pt x="125" y="0"/>
                    </a:moveTo>
                    <a:lnTo>
                      <a:pt x="109" y="13"/>
                    </a:lnTo>
                    <a:lnTo>
                      <a:pt x="92" y="33"/>
                    </a:lnTo>
                    <a:lnTo>
                      <a:pt x="76" y="40"/>
                    </a:lnTo>
                    <a:lnTo>
                      <a:pt x="60" y="40"/>
                    </a:lnTo>
                    <a:lnTo>
                      <a:pt x="43" y="40"/>
                    </a:lnTo>
                    <a:lnTo>
                      <a:pt x="27" y="54"/>
                    </a:lnTo>
                    <a:lnTo>
                      <a:pt x="16" y="74"/>
                    </a:lnTo>
                    <a:lnTo>
                      <a:pt x="0" y="8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 165">
                <a:extLst>
                  <a:ext uri="{FF2B5EF4-FFF2-40B4-BE49-F238E27FC236}">
                    <a16:creationId xmlns:a16="http://schemas.microsoft.com/office/drawing/2014/main" id="{0F11FDA6-4EF4-C6AC-A3EA-0119353BAD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19402" y="3556778"/>
                <a:ext cx="148467" cy="101353"/>
              </a:xfrm>
              <a:custGeom>
                <a:avLst/>
                <a:gdLst>
                  <a:gd name="T0" fmla="*/ 103 w 104"/>
                  <a:gd name="T1" fmla="*/ 0 h 71"/>
                  <a:gd name="T2" fmla="*/ 97 w 104"/>
                  <a:gd name="T3" fmla="*/ 19 h 71"/>
                  <a:gd name="T4" fmla="*/ 79 w 104"/>
                  <a:gd name="T5" fmla="*/ 32 h 71"/>
                  <a:gd name="T6" fmla="*/ 61 w 104"/>
                  <a:gd name="T7" fmla="*/ 32 h 71"/>
                  <a:gd name="T8" fmla="*/ 42 w 104"/>
                  <a:gd name="T9" fmla="*/ 32 h 71"/>
                  <a:gd name="T10" fmla="*/ 24 w 104"/>
                  <a:gd name="T11" fmla="*/ 38 h 71"/>
                  <a:gd name="T12" fmla="*/ 6 w 104"/>
                  <a:gd name="T13" fmla="*/ 51 h 71"/>
                  <a:gd name="T14" fmla="*/ 0 w 104"/>
                  <a:gd name="T15" fmla="*/ 7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71">
                    <a:moveTo>
                      <a:pt x="103" y="0"/>
                    </a:moveTo>
                    <a:lnTo>
                      <a:pt x="97" y="19"/>
                    </a:lnTo>
                    <a:lnTo>
                      <a:pt x="79" y="32"/>
                    </a:lnTo>
                    <a:lnTo>
                      <a:pt x="61" y="32"/>
                    </a:lnTo>
                    <a:lnTo>
                      <a:pt x="42" y="32"/>
                    </a:lnTo>
                    <a:lnTo>
                      <a:pt x="24" y="38"/>
                    </a:lnTo>
                    <a:lnTo>
                      <a:pt x="6" y="51"/>
                    </a:lnTo>
                    <a:lnTo>
                      <a:pt x="0" y="7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 166">
                <a:extLst>
                  <a:ext uri="{FF2B5EF4-FFF2-40B4-BE49-F238E27FC236}">
                    <a16:creationId xmlns:a16="http://schemas.microsoft.com/office/drawing/2014/main" id="{3F5CC59D-FC83-DC3B-7609-9E1EE25B40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58016" y="3541075"/>
                <a:ext cx="209853" cy="78513"/>
              </a:xfrm>
              <a:custGeom>
                <a:avLst/>
                <a:gdLst>
                  <a:gd name="T0" fmla="*/ 146 w 147"/>
                  <a:gd name="T1" fmla="*/ 0 h 55"/>
                  <a:gd name="T2" fmla="*/ 119 w 147"/>
                  <a:gd name="T3" fmla="*/ 0 h 55"/>
                  <a:gd name="T4" fmla="*/ 100 w 147"/>
                  <a:gd name="T5" fmla="*/ 0 h 55"/>
                  <a:gd name="T6" fmla="*/ 80 w 147"/>
                  <a:gd name="T7" fmla="*/ 11 h 55"/>
                  <a:gd name="T8" fmla="*/ 60 w 147"/>
                  <a:gd name="T9" fmla="*/ 22 h 55"/>
                  <a:gd name="T10" fmla="*/ 40 w 147"/>
                  <a:gd name="T11" fmla="*/ 22 h 55"/>
                  <a:gd name="T12" fmla="*/ 20 w 147"/>
                  <a:gd name="T13" fmla="*/ 32 h 55"/>
                  <a:gd name="T14" fmla="*/ 0 w 147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55">
                    <a:moveTo>
                      <a:pt x="146" y="0"/>
                    </a:moveTo>
                    <a:lnTo>
                      <a:pt x="119" y="0"/>
                    </a:lnTo>
                    <a:lnTo>
                      <a:pt x="100" y="0"/>
                    </a:lnTo>
                    <a:lnTo>
                      <a:pt x="80" y="11"/>
                    </a:lnTo>
                    <a:lnTo>
                      <a:pt x="60" y="22"/>
                    </a:lnTo>
                    <a:lnTo>
                      <a:pt x="40" y="22"/>
                    </a:lnTo>
                    <a:lnTo>
                      <a:pt x="20" y="32"/>
                    </a:lnTo>
                    <a:lnTo>
                      <a:pt x="0" y="54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 167">
                <a:extLst>
                  <a:ext uri="{FF2B5EF4-FFF2-40B4-BE49-F238E27FC236}">
                    <a16:creationId xmlns:a16="http://schemas.microsoft.com/office/drawing/2014/main" id="{F57F70D6-F537-D24E-6329-6EDFF96AF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58156" y="3656703"/>
                <a:ext cx="194150" cy="94216"/>
              </a:xfrm>
              <a:custGeom>
                <a:avLst/>
                <a:gdLst>
                  <a:gd name="T0" fmla="*/ 0 w 136"/>
                  <a:gd name="T1" fmla="*/ 65 h 66"/>
                  <a:gd name="T2" fmla="*/ 16 w 136"/>
                  <a:gd name="T3" fmla="*/ 60 h 66"/>
                  <a:gd name="T4" fmla="*/ 32 w 136"/>
                  <a:gd name="T5" fmla="*/ 54 h 66"/>
                  <a:gd name="T6" fmla="*/ 32 w 136"/>
                  <a:gd name="T7" fmla="*/ 38 h 66"/>
                  <a:gd name="T8" fmla="*/ 43 w 136"/>
                  <a:gd name="T9" fmla="*/ 22 h 66"/>
                  <a:gd name="T10" fmla="*/ 54 w 136"/>
                  <a:gd name="T11" fmla="*/ 5 h 66"/>
                  <a:gd name="T12" fmla="*/ 70 w 136"/>
                  <a:gd name="T13" fmla="*/ 0 h 66"/>
                  <a:gd name="T14" fmla="*/ 86 w 136"/>
                  <a:gd name="T15" fmla="*/ 0 h 66"/>
                  <a:gd name="T16" fmla="*/ 103 w 136"/>
                  <a:gd name="T17" fmla="*/ 0 h 66"/>
                  <a:gd name="T18" fmla="*/ 119 w 136"/>
                  <a:gd name="T19" fmla="*/ 0 h 66"/>
                  <a:gd name="T20" fmla="*/ 135 w 136"/>
                  <a:gd name="T2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66">
                    <a:moveTo>
                      <a:pt x="0" y="65"/>
                    </a:moveTo>
                    <a:lnTo>
                      <a:pt x="16" y="60"/>
                    </a:lnTo>
                    <a:lnTo>
                      <a:pt x="32" y="54"/>
                    </a:lnTo>
                    <a:lnTo>
                      <a:pt x="32" y="38"/>
                    </a:lnTo>
                    <a:lnTo>
                      <a:pt x="43" y="22"/>
                    </a:lnTo>
                    <a:lnTo>
                      <a:pt x="54" y="5"/>
                    </a:lnTo>
                    <a:lnTo>
                      <a:pt x="70" y="0"/>
                    </a:lnTo>
                    <a:lnTo>
                      <a:pt x="86" y="0"/>
                    </a:lnTo>
                    <a:lnTo>
                      <a:pt x="103" y="0"/>
                    </a:lnTo>
                    <a:lnTo>
                      <a:pt x="119" y="0"/>
                    </a:lnTo>
                    <a:lnTo>
                      <a:pt x="135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Freeform 168">
                <a:extLst>
                  <a:ext uri="{FF2B5EF4-FFF2-40B4-BE49-F238E27FC236}">
                    <a16:creationId xmlns:a16="http://schemas.microsoft.com/office/drawing/2014/main" id="{59AF2140-80E9-EDFB-9CE7-3D52E8AF35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11046" y="3595320"/>
                <a:ext cx="209853" cy="147034"/>
              </a:xfrm>
              <a:custGeom>
                <a:avLst/>
                <a:gdLst>
                  <a:gd name="T0" fmla="*/ 0 w 147"/>
                  <a:gd name="T1" fmla="*/ 102 h 103"/>
                  <a:gd name="T2" fmla="*/ 16 w 147"/>
                  <a:gd name="T3" fmla="*/ 102 h 103"/>
                  <a:gd name="T4" fmla="*/ 22 w 147"/>
                  <a:gd name="T5" fmla="*/ 86 h 103"/>
                  <a:gd name="T6" fmla="*/ 32 w 147"/>
                  <a:gd name="T7" fmla="*/ 70 h 103"/>
                  <a:gd name="T8" fmla="*/ 43 w 147"/>
                  <a:gd name="T9" fmla="*/ 48 h 103"/>
                  <a:gd name="T10" fmla="*/ 59 w 147"/>
                  <a:gd name="T11" fmla="*/ 38 h 103"/>
                  <a:gd name="T12" fmla="*/ 76 w 147"/>
                  <a:gd name="T13" fmla="*/ 38 h 103"/>
                  <a:gd name="T14" fmla="*/ 92 w 147"/>
                  <a:gd name="T15" fmla="*/ 27 h 103"/>
                  <a:gd name="T16" fmla="*/ 114 w 147"/>
                  <a:gd name="T17" fmla="*/ 16 h 103"/>
                  <a:gd name="T18" fmla="*/ 130 w 147"/>
                  <a:gd name="T19" fmla="*/ 5 h 103"/>
                  <a:gd name="T20" fmla="*/ 146 w 147"/>
                  <a:gd name="T2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03">
                    <a:moveTo>
                      <a:pt x="0" y="102"/>
                    </a:moveTo>
                    <a:lnTo>
                      <a:pt x="16" y="102"/>
                    </a:lnTo>
                    <a:lnTo>
                      <a:pt x="22" y="86"/>
                    </a:lnTo>
                    <a:lnTo>
                      <a:pt x="32" y="70"/>
                    </a:lnTo>
                    <a:lnTo>
                      <a:pt x="43" y="48"/>
                    </a:lnTo>
                    <a:lnTo>
                      <a:pt x="59" y="38"/>
                    </a:lnTo>
                    <a:lnTo>
                      <a:pt x="76" y="38"/>
                    </a:lnTo>
                    <a:lnTo>
                      <a:pt x="92" y="27"/>
                    </a:lnTo>
                    <a:lnTo>
                      <a:pt x="114" y="16"/>
                    </a:lnTo>
                    <a:lnTo>
                      <a:pt x="130" y="5"/>
                    </a:lnTo>
                    <a:lnTo>
                      <a:pt x="146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 169">
                <a:extLst>
                  <a:ext uri="{FF2B5EF4-FFF2-40B4-BE49-F238E27FC236}">
                    <a16:creationId xmlns:a16="http://schemas.microsoft.com/office/drawing/2014/main" id="{4C4DE329-6A03-14AD-CA2E-DFB0124BEB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904846" y="4203440"/>
                <a:ext cx="78516" cy="256952"/>
              </a:xfrm>
              <a:custGeom>
                <a:avLst/>
                <a:gdLst>
                  <a:gd name="T0" fmla="*/ 0 w 55"/>
                  <a:gd name="T1" fmla="*/ 179 h 180"/>
                  <a:gd name="T2" fmla="*/ 0 w 55"/>
                  <a:gd name="T3" fmla="*/ 163 h 180"/>
                  <a:gd name="T4" fmla="*/ 0 w 55"/>
                  <a:gd name="T5" fmla="*/ 146 h 180"/>
                  <a:gd name="T6" fmla="*/ 0 w 55"/>
                  <a:gd name="T7" fmla="*/ 130 h 180"/>
                  <a:gd name="T8" fmla="*/ 5 w 55"/>
                  <a:gd name="T9" fmla="*/ 114 h 180"/>
                  <a:gd name="T10" fmla="*/ 22 w 55"/>
                  <a:gd name="T11" fmla="*/ 103 h 180"/>
                  <a:gd name="T12" fmla="*/ 27 w 55"/>
                  <a:gd name="T13" fmla="*/ 87 h 180"/>
                  <a:gd name="T14" fmla="*/ 27 w 55"/>
                  <a:gd name="T15" fmla="*/ 65 h 180"/>
                  <a:gd name="T16" fmla="*/ 27 w 55"/>
                  <a:gd name="T17" fmla="*/ 49 h 180"/>
                  <a:gd name="T18" fmla="*/ 38 w 55"/>
                  <a:gd name="T19" fmla="*/ 33 h 180"/>
                  <a:gd name="T20" fmla="*/ 49 w 55"/>
                  <a:gd name="T21" fmla="*/ 16 h 180"/>
                  <a:gd name="T22" fmla="*/ 54 w 55"/>
                  <a:gd name="T2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180">
                    <a:moveTo>
                      <a:pt x="0" y="179"/>
                    </a:moveTo>
                    <a:lnTo>
                      <a:pt x="0" y="163"/>
                    </a:lnTo>
                    <a:lnTo>
                      <a:pt x="0" y="146"/>
                    </a:lnTo>
                    <a:lnTo>
                      <a:pt x="0" y="130"/>
                    </a:lnTo>
                    <a:lnTo>
                      <a:pt x="5" y="114"/>
                    </a:lnTo>
                    <a:lnTo>
                      <a:pt x="22" y="103"/>
                    </a:lnTo>
                    <a:lnTo>
                      <a:pt x="27" y="87"/>
                    </a:lnTo>
                    <a:lnTo>
                      <a:pt x="27" y="65"/>
                    </a:lnTo>
                    <a:lnTo>
                      <a:pt x="27" y="49"/>
                    </a:lnTo>
                    <a:lnTo>
                      <a:pt x="38" y="33"/>
                    </a:lnTo>
                    <a:lnTo>
                      <a:pt x="49" y="16"/>
                    </a:lnTo>
                    <a:lnTo>
                      <a:pt x="54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Freeform 170">
                <a:extLst>
                  <a:ext uri="{FF2B5EF4-FFF2-40B4-BE49-F238E27FC236}">
                    <a16:creationId xmlns:a16="http://schemas.microsoft.com/office/drawing/2014/main" id="{8E1A40A9-8F1B-1F45-69A7-9FF335E36A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66301" y="4180600"/>
                <a:ext cx="71379" cy="255525"/>
              </a:xfrm>
              <a:custGeom>
                <a:avLst/>
                <a:gdLst>
                  <a:gd name="T0" fmla="*/ 0 w 50"/>
                  <a:gd name="T1" fmla="*/ 178 h 179"/>
                  <a:gd name="T2" fmla="*/ 0 w 50"/>
                  <a:gd name="T3" fmla="*/ 162 h 179"/>
                  <a:gd name="T4" fmla="*/ 5 w 50"/>
                  <a:gd name="T5" fmla="*/ 146 h 179"/>
                  <a:gd name="T6" fmla="*/ 5 w 50"/>
                  <a:gd name="T7" fmla="*/ 129 h 179"/>
                  <a:gd name="T8" fmla="*/ 16 w 50"/>
                  <a:gd name="T9" fmla="*/ 113 h 179"/>
                  <a:gd name="T10" fmla="*/ 16 w 50"/>
                  <a:gd name="T11" fmla="*/ 97 h 179"/>
                  <a:gd name="T12" fmla="*/ 22 w 50"/>
                  <a:gd name="T13" fmla="*/ 81 h 179"/>
                  <a:gd name="T14" fmla="*/ 27 w 50"/>
                  <a:gd name="T15" fmla="*/ 65 h 179"/>
                  <a:gd name="T16" fmla="*/ 38 w 50"/>
                  <a:gd name="T17" fmla="*/ 49 h 179"/>
                  <a:gd name="T18" fmla="*/ 44 w 50"/>
                  <a:gd name="T19" fmla="*/ 32 h 179"/>
                  <a:gd name="T20" fmla="*/ 49 w 50"/>
                  <a:gd name="T21" fmla="*/ 16 h 179"/>
                  <a:gd name="T22" fmla="*/ 49 w 50"/>
                  <a:gd name="T2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179">
                    <a:moveTo>
                      <a:pt x="0" y="178"/>
                    </a:moveTo>
                    <a:lnTo>
                      <a:pt x="0" y="162"/>
                    </a:lnTo>
                    <a:lnTo>
                      <a:pt x="5" y="146"/>
                    </a:lnTo>
                    <a:lnTo>
                      <a:pt x="5" y="129"/>
                    </a:lnTo>
                    <a:lnTo>
                      <a:pt x="16" y="113"/>
                    </a:lnTo>
                    <a:lnTo>
                      <a:pt x="16" y="97"/>
                    </a:lnTo>
                    <a:lnTo>
                      <a:pt x="22" y="81"/>
                    </a:lnTo>
                    <a:lnTo>
                      <a:pt x="27" y="65"/>
                    </a:lnTo>
                    <a:lnTo>
                      <a:pt x="38" y="49"/>
                    </a:lnTo>
                    <a:lnTo>
                      <a:pt x="44" y="32"/>
                    </a:lnTo>
                    <a:lnTo>
                      <a:pt x="49" y="16"/>
                    </a:lnTo>
                    <a:lnTo>
                      <a:pt x="49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Freeform 171">
                <a:extLst>
                  <a:ext uri="{FF2B5EF4-FFF2-40B4-BE49-F238E27FC236}">
                    <a16:creationId xmlns:a16="http://schemas.microsoft.com/office/drawing/2014/main" id="{6EDE3FC4-46DC-04D9-61B0-3D142E13E2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50668" y="4126355"/>
                <a:ext cx="141330" cy="248387"/>
              </a:xfrm>
              <a:custGeom>
                <a:avLst/>
                <a:gdLst>
                  <a:gd name="T0" fmla="*/ 0 w 99"/>
                  <a:gd name="T1" fmla="*/ 173 h 174"/>
                  <a:gd name="T2" fmla="*/ 16 w 99"/>
                  <a:gd name="T3" fmla="*/ 162 h 174"/>
                  <a:gd name="T4" fmla="*/ 16 w 99"/>
                  <a:gd name="T5" fmla="*/ 146 h 174"/>
                  <a:gd name="T6" fmla="*/ 22 w 99"/>
                  <a:gd name="T7" fmla="*/ 130 h 174"/>
                  <a:gd name="T8" fmla="*/ 33 w 99"/>
                  <a:gd name="T9" fmla="*/ 114 h 174"/>
                  <a:gd name="T10" fmla="*/ 38 w 99"/>
                  <a:gd name="T11" fmla="*/ 97 h 174"/>
                  <a:gd name="T12" fmla="*/ 49 w 99"/>
                  <a:gd name="T13" fmla="*/ 81 h 174"/>
                  <a:gd name="T14" fmla="*/ 54 w 99"/>
                  <a:gd name="T15" fmla="*/ 65 h 174"/>
                  <a:gd name="T16" fmla="*/ 60 w 99"/>
                  <a:gd name="T17" fmla="*/ 43 h 174"/>
                  <a:gd name="T18" fmla="*/ 76 w 99"/>
                  <a:gd name="T19" fmla="*/ 32 h 174"/>
                  <a:gd name="T20" fmla="*/ 82 w 99"/>
                  <a:gd name="T21" fmla="*/ 16 h 174"/>
                  <a:gd name="T22" fmla="*/ 98 w 99"/>
                  <a:gd name="T2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4">
                    <a:moveTo>
                      <a:pt x="0" y="173"/>
                    </a:moveTo>
                    <a:lnTo>
                      <a:pt x="16" y="162"/>
                    </a:lnTo>
                    <a:lnTo>
                      <a:pt x="16" y="146"/>
                    </a:lnTo>
                    <a:lnTo>
                      <a:pt x="22" y="130"/>
                    </a:lnTo>
                    <a:lnTo>
                      <a:pt x="33" y="114"/>
                    </a:lnTo>
                    <a:lnTo>
                      <a:pt x="38" y="97"/>
                    </a:lnTo>
                    <a:lnTo>
                      <a:pt x="49" y="81"/>
                    </a:lnTo>
                    <a:lnTo>
                      <a:pt x="54" y="65"/>
                    </a:lnTo>
                    <a:lnTo>
                      <a:pt x="60" y="43"/>
                    </a:lnTo>
                    <a:lnTo>
                      <a:pt x="76" y="32"/>
                    </a:lnTo>
                    <a:lnTo>
                      <a:pt x="82" y="16"/>
                    </a:lnTo>
                    <a:lnTo>
                      <a:pt x="98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Freeform 172">
                <a:extLst>
                  <a:ext uri="{FF2B5EF4-FFF2-40B4-BE49-F238E27FC236}">
                    <a16:creationId xmlns:a16="http://schemas.microsoft.com/office/drawing/2014/main" id="{B786C4C8-5470-F199-0A0D-9B25C94CC1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27827" y="4103515"/>
                <a:ext cx="117061" cy="248387"/>
              </a:xfrm>
              <a:custGeom>
                <a:avLst/>
                <a:gdLst>
                  <a:gd name="T0" fmla="*/ 0 w 82"/>
                  <a:gd name="T1" fmla="*/ 173 h 174"/>
                  <a:gd name="T2" fmla="*/ 0 w 82"/>
                  <a:gd name="T3" fmla="*/ 157 h 174"/>
                  <a:gd name="T4" fmla="*/ 0 w 82"/>
                  <a:gd name="T5" fmla="*/ 141 h 174"/>
                  <a:gd name="T6" fmla="*/ 11 w 82"/>
                  <a:gd name="T7" fmla="*/ 124 h 174"/>
                  <a:gd name="T8" fmla="*/ 22 w 82"/>
                  <a:gd name="T9" fmla="*/ 108 h 174"/>
                  <a:gd name="T10" fmla="*/ 22 w 82"/>
                  <a:gd name="T11" fmla="*/ 87 h 174"/>
                  <a:gd name="T12" fmla="*/ 22 w 82"/>
                  <a:gd name="T13" fmla="*/ 70 h 174"/>
                  <a:gd name="T14" fmla="*/ 38 w 82"/>
                  <a:gd name="T15" fmla="*/ 59 h 174"/>
                  <a:gd name="T16" fmla="*/ 81 w 82"/>
                  <a:gd name="T17" fmla="*/ 49 h 174"/>
                  <a:gd name="T18" fmla="*/ 81 w 82"/>
                  <a:gd name="T19" fmla="*/ 32 h 174"/>
                  <a:gd name="T20" fmla="*/ 81 w 82"/>
                  <a:gd name="T21" fmla="*/ 16 h 174"/>
                  <a:gd name="T22" fmla="*/ 81 w 82"/>
                  <a:gd name="T2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174">
                    <a:moveTo>
                      <a:pt x="0" y="173"/>
                    </a:moveTo>
                    <a:lnTo>
                      <a:pt x="0" y="157"/>
                    </a:lnTo>
                    <a:lnTo>
                      <a:pt x="0" y="141"/>
                    </a:lnTo>
                    <a:lnTo>
                      <a:pt x="11" y="124"/>
                    </a:lnTo>
                    <a:lnTo>
                      <a:pt x="22" y="108"/>
                    </a:lnTo>
                    <a:lnTo>
                      <a:pt x="22" y="87"/>
                    </a:lnTo>
                    <a:lnTo>
                      <a:pt x="22" y="70"/>
                    </a:lnTo>
                    <a:lnTo>
                      <a:pt x="38" y="59"/>
                    </a:lnTo>
                    <a:lnTo>
                      <a:pt x="81" y="49"/>
                    </a:lnTo>
                    <a:lnTo>
                      <a:pt x="81" y="32"/>
                    </a:lnTo>
                    <a:lnTo>
                      <a:pt x="81" y="16"/>
                    </a:lnTo>
                    <a:lnTo>
                      <a:pt x="81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Freeform 173">
                <a:extLst>
                  <a:ext uri="{FF2B5EF4-FFF2-40B4-BE49-F238E27FC236}">
                    <a16:creationId xmlns:a16="http://schemas.microsoft.com/office/drawing/2014/main" id="{16429FD8-B14D-21F9-6D63-C2051F16E6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03838" y="3726652"/>
                <a:ext cx="178446" cy="155599"/>
              </a:xfrm>
              <a:custGeom>
                <a:avLst/>
                <a:gdLst>
                  <a:gd name="T0" fmla="*/ 0 w 125"/>
                  <a:gd name="T1" fmla="*/ 108 h 109"/>
                  <a:gd name="T2" fmla="*/ 11 w 125"/>
                  <a:gd name="T3" fmla="*/ 86 h 109"/>
                  <a:gd name="T4" fmla="*/ 22 w 125"/>
                  <a:gd name="T5" fmla="*/ 70 h 109"/>
                  <a:gd name="T6" fmla="*/ 43 w 125"/>
                  <a:gd name="T7" fmla="*/ 54 h 109"/>
                  <a:gd name="T8" fmla="*/ 54 w 125"/>
                  <a:gd name="T9" fmla="*/ 38 h 109"/>
                  <a:gd name="T10" fmla="*/ 75 w 125"/>
                  <a:gd name="T11" fmla="*/ 32 h 109"/>
                  <a:gd name="T12" fmla="*/ 92 w 125"/>
                  <a:gd name="T13" fmla="*/ 22 h 109"/>
                  <a:gd name="T14" fmla="*/ 108 w 125"/>
                  <a:gd name="T15" fmla="*/ 11 h 109"/>
                  <a:gd name="T16" fmla="*/ 124 w 125"/>
                  <a:gd name="T1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109">
                    <a:moveTo>
                      <a:pt x="0" y="108"/>
                    </a:moveTo>
                    <a:lnTo>
                      <a:pt x="11" y="86"/>
                    </a:lnTo>
                    <a:lnTo>
                      <a:pt x="22" y="70"/>
                    </a:lnTo>
                    <a:lnTo>
                      <a:pt x="43" y="54"/>
                    </a:lnTo>
                    <a:lnTo>
                      <a:pt x="54" y="38"/>
                    </a:lnTo>
                    <a:lnTo>
                      <a:pt x="75" y="32"/>
                    </a:lnTo>
                    <a:lnTo>
                      <a:pt x="92" y="22"/>
                    </a:lnTo>
                    <a:lnTo>
                      <a:pt x="108" y="11"/>
                    </a:lnTo>
                    <a:lnTo>
                      <a:pt x="124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Freeform 174">
                <a:extLst>
                  <a:ext uri="{FF2B5EF4-FFF2-40B4-BE49-F238E27FC236}">
                    <a16:creationId xmlns:a16="http://schemas.microsoft.com/office/drawing/2014/main" id="{D25DB5CB-D7ED-3ADB-EC90-8212713F81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19542" y="3765194"/>
                <a:ext cx="194150" cy="131331"/>
              </a:xfrm>
              <a:custGeom>
                <a:avLst/>
                <a:gdLst>
                  <a:gd name="T0" fmla="*/ 0 w 136"/>
                  <a:gd name="T1" fmla="*/ 91 h 92"/>
                  <a:gd name="T2" fmla="*/ 43 w 136"/>
                  <a:gd name="T3" fmla="*/ 75 h 92"/>
                  <a:gd name="T4" fmla="*/ 76 w 136"/>
                  <a:gd name="T5" fmla="*/ 64 h 92"/>
                  <a:gd name="T6" fmla="*/ 92 w 136"/>
                  <a:gd name="T7" fmla="*/ 59 h 92"/>
                  <a:gd name="T8" fmla="*/ 92 w 136"/>
                  <a:gd name="T9" fmla="*/ 43 h 92"/>
                  <a:gd name="T10" fmla="*/ 92 w 136"/>
                  <a:gd name="T11" fmla="*/ 27 h 92"/>
                  <a:gd name="T12" fmla="*/ 97 w 136"/>
                  <a:gd name="T13" fmla="*/ 11 h 92"/>
                  <a:gd name="T14" fmla="*/ 119 w 136"/>
                  <a:gd name="T15" fmla="*/ 5 h 92"/>
                  <a:gd name="T16" fmla="*/ 135 w 136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92">
                    <a:moveTo>
                      <a:pt x="0" y="91"/>
                    </a:moveTo>
                    <a:lnTo>
                      <a:pt x="43" y="75"/>
                    </a:lnTo>
                    <a:lnTo>
                      <a:pt x="76" y="64"/>
                    </a:lnTo>
                    <a:lnTo>
                      <a:pt x="92" y="59"/>
                    </a:lnTo>
                    <a:lnTo>
                      <a:pt x="92" y="43"/>
                    </a:lnTo>
                    <a:lnTo>
                      <a:pt x="92" y="27"/>
                    </a:lnTo>
                    <a:lnTo>
                      <a:pt x="97" y="11"/>
                    </a:lnTo>
                    <a:lnTo>
                      <a:pt x="119" y="5"/>
                    </a:lnTo>
                    <a:lnTo>
                      <a:pt x="135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Freeform 175">
                <a:extLst>
                  <a:ext uri="{FF2B5EF4-FFF2-40B4-BE49-F238E27FC236}">
                    <a16:creationId xmlns:a16="http://schemas.microsoft.com/office/drawing/2014/main" id="{0927A9C8-7C65-6C03-4E30-D95A230DBBE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12264" y="3949343"/>
                <a:ext cx="155605" cy="194142"/>
              </a:xfrm>
              <a:custGeom>
                <a:avLst/>
                <a:gdLst>
                  <a:gd name="T0" fmla="*/ 0 w 109"/>
                  <a:gd name="T1" fmla="*/ 135 h 136"/>
                  <a:gd name="T2" fmla="*/ 22 w 109"/>
                  <a:gd name="T3" fmla="*/ 113 h 136"/>
                  <a:gd name="T4" fmla="*/ 32 w 109"/>
                  <a:gd name="T5" fmla="*/ 97 h 136"/>
                  <a:gd name="T6" fmla="*/ 32 w 109"/>
                  <a:gd name="T7" fmla="*/ 81 h 136"/>
                  <a:gd name="T8" fmla="*/ 49 w 109"/>
                  <a:gd name="T9" fmla="*/ 70 h 136"/>
                  <a:gd name="T10" fmla="*/ 65 w 109"/>
                  <a:gd name="T11" fmla="*/ 65 h 136"/>
                  <a:gd name="T12" fmla="*/ 76 w 109"/>
                  <a:gd name="T13" fmla="*/ 49 h 136"/>
                  <a:gd name="T14" fmla="*/ 81 w 109"/>
                  <a:gd name="T15" fmla="*/ 32 h 136"/>
                  <a:gd name="T16" fmla="*/ 97 w 109"/>
                  <a:gd name="T17" fmla="*/ 16 h 136"/>
                  <a:gd name="T18" fmla="*/ 108 w 109"/>
                  <a:gd name="T1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136">
                    <a:moveTo>
                      <a:pt x="0" y="135"/>
                    </a:moveTo>
                    <a:lnTo>
                      <a:pt x="22" y="113"/>
                    </a:lnTo>
                    <a:lnTo>
                      <a:pt x="32" y="97"/>
                    </a:lnTo>
                    <a:lnTo>
                      <a:pt x="32" y="81"/>
                    </a:lnTo>
                    <a:lnTo>
                      <a:pt x="49" y="70"/>
                    </a:lnTo>
                    <a:lnTo>
                      <a:pt x="65" y="65"/>
                    </a:lnTo>
                    <a:lnTo>
                      <a:pt x="76" y="49"/>
                    </a:lnTo>
                    <a:lnTo>
                      <a:pt x="81" y="32"/>
                    </a:lnTo>
                    <a:lnTo>
                      <a:pt x="97" y="16"/>
                    </a:lnTo>
                    <a:lnTo>
                      <a:pt x="108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Freeform 176">
                <a:extLst>
                  <a:ext uri="{FF2B5EF4-FFF2-40B4-BE49-F238E27FC236}">
                    <a16:creationId xmlns:a16="http://schemas.microsoft.com/office/drawing/2014/main" id="{1180C0F9-2E37-D7BC-221C-7717F9AF30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66582" y="3903663"/>
                <a:ext cx="131337" cy="224119"/>
              </a:xfrm>
              <a:custGeom>
                <a:avLst/>
                <a:gdLst>
                  <a:gd name="T0" fmla="*/ 0 w 92"/>
                  <a:gd name="T1" fmla="*/ 156 h 157"/>
                  <a:gd name="T2" fmla="*/ 43 w 92"/>
                  <a:gd name="T3" fmla="*/ 140 h 157"/>
                  <a:gd name="T4" fmla="*/ 48 w 92"/>
                  <a:gd name="T5" fmla="*/ 124 h 157"/>
                  <a:gd name="T6" fmla="*/ 48 w 92"/>
                  <a:gd name="T7" fmla="*/ 108 h 157"/>
                  <a:gd name="T8" fmla="*/ 48 w 92"/>
                  <a:gd name="T9" fmla="*/ 91 h 157"/>
                  <a:gd name="T10" fmla="*/ 48 w 92"/>
                  <a:gd name="T11" fmla="*/ 75 h 157"/>
                  <a:gd name="T12" fmla="*/ 64 w 92"/>
                  <a:gd name="T13" fmla="*/ 65 h 157"/>
                  <a:gd name="T14" fmla="*/ 86 w 92"/>
                  <a:gd name="T15" fmla="*/ 43 h 157"/>
                  <a:gd name="T16" fmla="*/ 91 w 92"/>
                  <a:gd name="T17" fmla="*/ 22 h 157"/>
                  <a:gd name="T18" fmla="*/ 91 w 92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57">
                    <a:moveTo>
                      <a:pt x="0" y="156"/>
                    </a:moveTo>
                    <a:lnTo>
                      <a:pt x="43" y="140"/>
                    </a:lnTo>
                    <a:lnTo>
                      <a:pt x="48" y="124"/>
                    </a:lnTo>
                    <a:lnTo>
                      <a:pt x="48" y="108"/>
                    </a:lnTo>
                    <a:lnTo>
                      <a:pt x="48" y="91"/>
                    </a:lnTo>
                    <a:lnTo>
                      <a:pt x="48" y="75"/>
                    </a:lnTo>
                    <a:lnTo>
                      <a:pt x="64" y="65"/>
                    </a:lnTo>
                    <a:lnTo>
                      <a:pt x="86" y="43"/>
                    </a:lnTo>
                    <a:lnTo>
                      <a:pt x="91" y="22"/>
                    </a:lnTo>
                    <a:lnTo>
                      <a:pt x="91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Freeform 177">
                <a:extLst>
                  <a:ext uri="{FF2B5EF4-FFF2-40B4-BE49-F238E27FC236}">
                    <a16:creationId xmlns:a16="http://schemas.microsoft.com/office/drawing/2014/main" id="{2FD57D08-D53B-E0B8-6C22-3BEE678CD4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0759" y="4034994"/>
                <a:ext cx="131337" cy="239822"/>
              </a:xfrm>
              <a:custGeom>
                <a:avLst/>
                <a:gdLst>
                  <a:gd name="T0" fmla="*/ 5 w 92"/>
                  <a:gd name="T1" fmla="*/ 167 h 168"/>
                  <a:gd name="T2" fmla="*/ 16 w 92"/>
                  <a:gd name="T3" fmla="*/ 145 h 168"/>
                  <a:gd name="T4" fmla="*/ 16 w 92"/>
                  <a:gd name="T5" fmla="*/ 129 h 168"/>
                  <a:gd name="T6" fmla="*/ 11 w 92"/>
                  <a:gd name="T7" fmla="*/ 97 h 168"/>
                  <a:gd name="T8" fmla="*/ 0 w 92"/>
                  <a:gd name="T9" fmla="*/ 81 h 168"/>
                  <a:gd name="T10" fmla="*/ 16 w 92"/>
                  <a:gd name="T11" fmla="*/ 75 h 168"/>
                  <a:gd name="T12" fmla="*/ 32 w 92"/>
                  <a:gd name="T13" fmla="*/ 75 h 168"/>
                  <a:gd name="T14" fmla="*/ 48 w 92"/>
                  <a:gd name="T15" fmla="*/ 65 h 168"/>
                  <a:gd name="T16" fmla="*/ 64 w 92"/>
                  <a:gd name="T17" fmla="*/ 43 h 168"/>
                  <a:gd name="T18" fmla="*/ 70 w 92"/>
                  <a:gd name="T19" fmla="*/ 27 h 168"/>
                  <a:gd name="T20" fmla="*/ 75 w 92"/>
                  <a:gd name="T21" fmla="*/ 11 h 168"/>
                  <a:gd name="T22" fmla="*/ 91 w 92"/>
                  <a:gd name="T2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" h="168">
                    <a:moveTo>
                      <a:pt x="5" y="167"/>
                    </a:moveTo>
                    <a:lnTo>
                      <a:pt x="16" y="145"/>
                    </a:lnTo>
                    <a:lnTo>
                      <a:pt x="16" y="129"/>
                    </a:lnTo>
                    <a:lnTo>
                      <a:pt x="11" y="97"/>
                    </a:lnTo>
                    <a:lnTo>
                      <a:pt x="0" y="81"/>
                    </a:lnTo>
                    <a:lnTo>
                      <a:pt x="16" y="75"/>
                    </a:lnTo>
                    <a:lnTo>
                      <a:pt x="32" y="75"/>
                    </a:lnTo>
                    <a:lnTo>
                      <a:pt x="48" y="65"/>
                    </a:lnTo>
                    <a:lnTo>
                      <a:pt x="64" y="43"/>
                    </a:lnTo>
                    <a:lnTo>
                      <a:pt x="70" y="27"/>
                    </a:lnTo>
                    <a:lnTo>
                      <a:pt x="75" y="11"/>
                    </a:lnTo>
                    <a:lnTo>
                      <a:pt x="91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Freeform 178">
                <a:extLst>
                  <a:ext uri="{FF2B5EF4-FFF2-40B4-BE49-F238E27FC236}">
                    <a16:creationId xmlns:a16="http://schemas.microsoft.com/office/drawing/2014/main" id="{47543999-A4C9-96A3-D0B4-750B4BD1CA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43600" y="4064972"/>
                <a:ext cx="124199" cy="194142"/>
              </a:xfrm>
              <a:custGeom>
                <a:avLst/>
                <a:gdLst>
                  <a:gd name="T0" fmla="*/ 0 w 87"/>
                  <a:gd name="T1" fmla="*/ 135 h 136"/>
                  <a:gd name="T2" fmla="*/ 5 w 87"/>
                  <a:gd name="T3" fmla="*/ 119 h 136"/>
                  <a:gd name="T4" fmla="*/ 16 w 87"/>
                  <a:gd name="T5" fmla="*/ 103 h 136"/>
                  <a:gd name="T6" fmla="*/ 27 w 87"/>
                  <a:gd name="T7" fmla="*/ 86 h 136"/>
                  <a:gd name="T8" fmla="*/ 32 w 87"/>
                  <a:gd name="T9" fmla="*/ 70 h 136"/>
                  <a:gd name="T10" fmla="*/ 38 w 87"/>
                  <a:gd name="T11" fmla="*/ 54 h 136"/>
                  <a:gd name="T12" fmla="*/ 54 w 87"/>
                  <a:gd name="T13" fmla="*/ 43 h 136"/>
                  <a:gd name="T14" fmla="*/ 70 w 87"/>
                  <a:gd name="T15" fmla="*/ 32 h 136"/>
                  <a:gd name="T16" fmla="*/ 75 w 87"/>
                  <a:gd name="T17" fmla="*/ 16 h 136"/>
                  <a:gd name="T18" fmla="*/ 86 w 87"/>
                  <a:gd name="T1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36">
                    <a:moveTo>
                      <a:pt x="0" y="135"/>
                    </a:moveTo>
                    <a:lnTo>
                      <a:pt x="5" y="119"/>
                    </a:lnTo>
                    <a:lnTo>
                      <a:pt x="16" y="103"/>
                    </a:lnTo>
                    <a:lnTo>
                      <a:pt x="27" y="86"/>
                    </a:lnTo>
                    <a:lnTo>
                      <a:pt x="32" y="70"/>
                    </a:lnTo>
                    <a:lnTo>
                      <a:pt x="38" y="54"/>
                    </a:lnTo>
                    <a:lnTo>
                      <a:pt x="54" y="43"/>
                    </a:lnTo>
                    <a:lnTo>
                      <a:pt x="70" y="32"/>
                    </a:lnTo>
                    <a:lnTo>
                      <a:pt x="75" y="16"/>
                    </a:lnTo>
                    <a:lnTo>
                      <a:pt x="86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Freeform 179">
                <a:extLst>
                  <a:ext uri="{FF2B5EF4-FFF2-40B4-BE49-F238E27FC236}">
                    <a16:creationId xmlns:a16="http://schemas.microsoft.com/office/drawing/2014/main" id="{98E96B82-F109-A57D-8926-8ABDEB1A8B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80927" y="3887960"/>
                <a:ext cx="209853" cy="139896"/>
              </a:xfrm>
              <a:custGeom>
                <a:avLst/>
                <a:gdLst>
                  <a:gd name="T0" fmla="*/ 0 w 147"/>
                  <a:gd name="T1" fmla="*/ 97 h 98"/>
                  <a:gd name="T2" fmla="*/ 16 w 147"/>
                  <a:gd name="T3" fmla="*/ 97 h 98"/>
                  <a:gd name="T4" fmla="*/ 32 w 147"/>
                  <a:gd name="T5" fmla="*/ 86 h 98"/>
                  <a:gd name="T6" fmla="*/ 32 w 147"/>
                  <a:gd name="T7" fmla="*/ 70 h 98"/>
                  <a:gd name="T8" fmla="*/ 38 w 147"/>
                  <a:gd name="T9" fmla="*/ 54 h 98"/>
                  <a:gd name="T10" fmla="*/ 43 w 147"/>
                  <a:gd name="T11" fmla="*/ 38 h 98"/>
                  <a:gd name="T12" fmla="*/ 59 w 147"/>
                  <a:gd name="T13" fmla="*/ 27 h 98"/>
                  <a:gd name="T14" fmla="*/ 76 w 147"/>
                  <a:gd name="T15" fmla="*/ 16 h 98"/>
                  <a:gd name="T16" fmla="*/ 92 w 147"/>
                  <a:gd name="T17" fmla="*/ 5 h 98"/>
                  <a:gd name="T18" fmla="*/ 124 w 147"/>
                  <a:gd name="T19" fmla="*/ 0 h 98"/>
                  <a:gd name="T20" fmla="*/ 146 w 147"/>
                  <a:gd name="T2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98">
                    <a:moveTo>
                      <a:pt x="0" y="97"/>
                    </a:moveTo>
                    <a:lnTo>
                      <a:pt x="16" y="97"/>
                    </a:lnTo>
                    <a:lnTo>
                      <a:pt x="32" y="86"/>
                    </a:lnTo>
                    <a:lnTo>
                      <a:pt x="32" y="70"/>
                    </a:lnTo>
                    <a:lnTo>
                      <a:pt x="38" y="54"/>
                    </a:lnTo>
                    <a:lnTo>
                      <a:pt x="43" y="38"/>
                    </a:lnTo>
                    <a:lnTo>
                      <a:pt x="59" y="27"/>
                    </a:lnTo>
                    <a:lnTo>
                      <a:pt x="76" y="16"/>
                    </a:lnTo>
                    <a:lnTo>
                      <a:pt x="92" y="5"/>
                    </a:lnTo>
                    <a:lnTo>
                      <a:pt x="124" y="0"/>
                    </a:lnTo>
                    <a:lnTo>
                      <a:pt x="146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Freeform 180">
                <a:extLst>
                  <a:ext uri="{FF2B5EF4-FFF2-40B4-BE49-F238E27FC236}">
                    <a16:creationId xmlns:a16="http://schemas.microsoft.com/office/drawing/2014/main" id="{D81DF4B4-E992-12F1-6824-2C4FD0DA93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380927" y="3803737"/>
                <a:ext cx="148467" cy="208417"/>
              </a:xfrm>
              <a:custGeom>
                <a:avLst/>
                <a:gdLst>
                  <a:gd name="T0" fmla="*/ 0 w 104"/>
                  <a:gd name="T1" fmla="*/ 145 h 146"/>
                  <a:gd name="T2" fmla="*/ 0 w 104"/>
                  <a:gd name="T3" fmla="*/ 124 h 146"/>
                  <a:gd name="T4" fmla="*/ 11 w 104"/>
                  <a:gd name="T5" fmla="*/ 107 h 146"/>
                  <a:gd name="T6" fmla="*/ 16 w 104"/>
                  <a:gd name="T7" fmla="*/ 91 h 146"/>
                  <a:gd name="T8" fmla="*/ 33 w 104"/>
                  <a:gd name="T9" fmla="*/ 81 h 146"/>
                  <a:gd name="T10" fmla="*/ 33 w 104"/>
                  <a:gd name="T11" fmla="*/ 64 h 146"/>
                  <a:gd name="T12" fmla="*/ 43 w 104"/>
                  <a:gd name="T13" fmla="*/ 48 h 146"/>
                  <a:gd name="T14" fmla="*/ 60 w 104"/>
                  <a:gd name="T15" fmla="*/ 38 h 146"/>
                  <a:gd name="T16" fmla="*/ 76 w 104"/>
                  <a:gd name="T17" fmla="*/ 27 h 146"/>
                  <a:gd name="T18" fmla="*/ 87 w 104"/>
                  <a:gd name="T19" fmla="*/ 11 h 146"/>
                  <a:gd name="T20" fmla="*/ 103 w 104"/>
                  <a:gd name="T21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146">
                    <a:moveTo>
                      <a:pt x="0" y="145"/>
                    </a:moveTo>
                    <a:lnTo>
                      <a:pt x="0" y="124"/>
                    </a:lnTo>
                    <a:lnTo>
                      <a:pt x="11" y="107"/>
                    </a:lnTo>
                    <a:lnTo>
                      <a:pt x="16" y="91"/>
                    </a:lnTo>
                    <a:lnTo>
                      <a:pt x="33" y="81"/>
                    </a:lnTo>
                    <a:lnTo>
                      <a:pt x="33" y="64"/>
                    </a:lnTo>
                    <a:lnTo>
                      <a:pt x="43" y="48"/>
                    </a:lnTo>
                    <a:lnTo>
                      <a:pt x="60" y="38"/>
                    </a:lnTo>
                    <a:lnTo>
                      <a:pt x="76" y="27"/>
                    </a:lnTo>
                    <a:lnTo>
                      <a:pt x="87" y="11"/>
                    </a:lnTo>
                    <a:lnTo>
                      <a:pt x="103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Freeform 181">
                <a:extLst>
                  <a:ext uri="{FF2B5EF4-FFF2-40B4-BE49-F238E27FC236}">
                    <a16:creationId xmlns:a16="http://schemas.microsoft.com/office/drawing/2014/main" id="{8342BDE5-A828-5935-F97A-BC09DCE4BF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35175" y="3394041"/>
                <a:ext cx="286942" cy="64238"/>
              </a:xfrm>
              <a:custGeom>
                <a:avLst/>
                <a:gdLst>
                  <a:gd name="T0" fmla="*/ 200 w 201"/>
                  <a:gd name="T1" fmla="*/ 0 h 45"/>
                  <a:gd name="T2" fmla="*/ 181 w 201"/>
                  <a:gd name="T3" fmla="*/ 15 h 45"/>
                  <a:gd name="T4" fmla="*/ 161 w 201"/>
                  <a:gd name="T5" fmla="*/ 15 h 45"/>
                  <a:gd name="T6" fmla="*/ 142 w 201"/>
                  <a:gd name="T7" fmla="*/ 15 h 45"/>
                  <a:gd name="T8" fmla="*/ 116 w 201"/>
                  <a:gd name="T9" fmla="*/ 0 h 45"/>
                  <a:gd name="T10" fmla="*/ 97 w 201"/>
                  <a:gd name="T11" fmla="*/ 0 h 45"/>
                  <a:gd name="T12" fmla="*/ 77 w 201"/>
                  <a:gd name="T13" fmla="*/ 0 h 45"/>
                  <a:gd name="T14" fmla="*/ 58 w 201"/>
                  <a:gd name="T15" fmla="*/ 29 h 45"/>
                  <a:gd name="T16" fmla="*/ 39 w 201"/>
                  <a:gd name="T17" fmla="*/ 44 h 45"/>
                  <a:gd name="T18" fmla="*/ 19 w 201"/>
                  <a:gd name="T19" fmla="*/ 44 h 45"/>
                  <a:gd name="T20" fmla="*/ 0 w 201"/>
                  <a:gd name="T21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1" h="45">
                    <a:moveTo>
                      <a:pt x="200" y="0"/>
                    </a:moveTo>
                    <a:lnTo>
                      <a:pt x="181" y="15"/>
                    </a:lnTo>
                    <a:lnTo>
                      <a:pt x="161" y="15"/>
                    </a:lnTo>
                    <a:lnTo>
                      <a:pt x="142" y="15"/>
                    </a:lnTo>
                    <a:lnTo>
                      <a:pt x="116" y="0"/>
                    </a:lnTo>
                    <a:lnTo>
                      <a:pt x="97" y="0"/>
                    </a:lnTo>
                    <a:lnTo>
                      <a:pt x="77" y="0"/>
                    </a:lnTo>
                    <a:lnTo>
                      <a:pt x="58" y="29"/>
                    </a:lnTo>
                    <a:lnTo>
                      <a:pt x="39" y="44"/>
                    </a:lnTo>
                    <a:lnTo>
                      <a:pt x="19" y="44"/>
                    </a:lnTo>
                    <a:lnTo>
                      <a:pt x="0" y="44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Freeform 182">
                <a:extLst>
                  <a:ext uri="{FF2B5EF4-FFF2-40B4-BE49-F238E27FC236}">
                    <a16:creationId xmlns:a16="http://schemas.microsoft.com/office/drawing/2014/main" id="{CBC7A60B-1ECB-6F7F-E917-F82AA53461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42313" y="3332658"/>
                <a:ext cx="241259" cy="71376"/>
              </a:xfrm>
              <a:custGeom>
                <a:avLst/>
                <a:gdLst>
                  <a:gd name="T0" fmla="*/ 168 w 169"/>
                  <a:gd name="T1" fmla="*/ 49 h 50"/>
                  <a:gd name="T2" fmla="*/ 152 w 169"/>
                  <a:gd name="T3" fmla="*/ 11 h 50"/>
                  <a:gd name="T4" fmla="*/ 135 w 169"/>
                  <a:gd name="T5" fmla="*/ 0 h 50"/>
                  <a:gd name="T6" fmla="*/ 119 w 169"/>
                  <a:gd name="T7" fmla="*/ 0 h 50"/>
                  <a:gd name="T8" fmla="*/ 103 w 169"/>
                  <a:gd name="T9" fmla="*/ 11 h 50"/>
                  <a:gd name="T10" fmla="*/ 87 w 169"/>
                  <a:gd name="T11" fmla="*/ 22 h 50"/>
                  <a:gd name="T12" fmla="*/ 70 w 169"/>
                  <a:gd name="T13" fmla="*/ 22 h 50"/>
                  <a:gd name="T14" fmla="*/ 54 w 169"/>
                  <a:gd name="T15" fmla="*/ 22 h 50"/>
                  <a:gd name="T16" fmla="*/ 38 w 169"/>
                  <a:gd name="T17" fmla="*/ 22 h 50"/>
                  <a:gd name="T18" fmla="*/ 16 w 169"/>
                  <a:gd name="T19" fmla="*/ 16 h 50"/>
                  <a:gd name="T20" fmla="*/ 0 w 169"/>
                  <a:gd name="T21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50">
                    <a:moveTo>
                      <a:pt x="168" y="49"/>
                    </a:moveTo>
                    <a:lnTo>
                      <a:pt x="152" y="11"/>
                    </a:lnTo>
                    <a:lnTo>
                      <a:pt x="135" y="0"/>
                    </a:lnTo>
                    <a:lnTo>
                      <a:pt x="119" y="0"/>
                    </a:lnTo>
                    <a:lnTo>
                      <a:pt x="103" y="11"/>
                    </a:lnTo>
                    <a:lnTo>
                      <a:pt x="87" y="22"/>
                    </a:lnTo>
                    <a:lnTo>
                      <a:pt x="70" y="22"/>
                    </a:lnTo>
                    <a:lnTo>
                      <a:pt x="54" y="22"/>
                    </a:lnTo>
                    <a:lnTo>
                      <a:pt x="38" y="22"/>
                    </a:lnTo>
                    <a:lnTo>
                      <a:pt x="16" y="16"/>
                    </a:lnTo>
                    <a:lnTo>
                      <a:pt x="0" y="22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Freeform 183">
                <a:extLst>
                  <a:ext uri="{FF2B5EF4-FFF2-40B4-BE49-F238E27FC236}">
                    <a16:creationId xmlns:a16="http://schemas.microsoft.com/office/drawing/2014/main" id="{1B1DEDBF-0C8A-010E-0A14-7F9EA6E3C4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65154" y="3105684"/>
                <a:ext cx="232694" cy="55673"/>
              </a:xfrm>
              <a:custGeom>
                <a:avLst/>
                <a:gdLst>
                  <a:gd name="T0" fmla="*/ 162 w 163"/>
                  <a:gd name="T1" fmla="*/ 38 h 39"/>
                  <a:gd name="T2" fmla="*/ 143 w 163"/>
                  <a:gd name="T3" fmla="*/ 22 h 39"/>
                  <a:gd name="T4" fmla="*/ 125 w 163"/>
                  <a:gd name="T5" fmla="*/ 16 h 39"/>
                  <a:gd name="T6" fmla="*/ 106 w 163"/>
                  <a:gd name="T7" fmla="*/ 11 h 39"/>
                  <a:gd name="T8" fmla="*/ 56 w 163"/>
                  <a:gd name="T9" fmla="*/ 11 h 39"/>
                  <a:gd name="T10" fmla="*/ 37 w 163"/>
                  <a:gd name="T11" fmla="*/ 11 h 39"/>
                  <a:gd name="T12" fmla="*/ 19 w 163"/>
                  <a:gd name="T13" fmla="*/ 11 h 39"/>
                  <a:gd name="T14" fmla="*/ 0 w 163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39">
                    <a:moveTo>
                      <a:pt x="162" y="38"/>
                    </a:moveTo>
                    <a:lnTo>
                      <a:pt x="143" y="22"/>
                    </a:lnTo>
                    <a:lnTo>
                      <a:pt x="125" y="16"/>
                    </a:lnTo>
                    <a:lnTo>
                      <a:pt x="106" y="11"/>
                    </a:lnTo>
                    <a:lnTo>
                      <a:pt x="56" y="11"/>
                    </a:lnTo>
                    <a:lnTo>
                      <a:pt x="37" y="11"/>
                    </a:lnTo>
                    <a:lnTo>
                      <a:pt x="19" y="1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Oval 184">
                <a:extLst>
                  <a:ext uri="{FF2B5EF4-FFF2-40B4-BE49-F238E27FC236}">
                    <a16:creationId xmlns:a16="http://schemas.microsoft.com/office/drawing/2014/main" id="{B259DA43-7542-D1D1-F6E1-F7166977D8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665014" y="3462562"/>
                <a:ext cx="104213" cy="9992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Oval 185">
                <a:extLst>
                  <a:ext uri="{FF2B5EF4-FFF2-40B4-BE49-F238E27FC236}">
                    <a16:creationId xmlns:a16="http://schemas.microsoft.com/office/drawing/2014/main" id="{8ED8B0C6-21AA-6559-27F2-CAFF3629E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17834" y="3586755"/>
                <a:ext cx="105640" cy="9849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Oval 192">
                <a:extLst>
                  <a:ext uri="{FF2B5EF4-FFF2-40B4-BE49-F238E27FC236}">
                    <a16:creationId xmlns:a16="http://schemas.microsoft.com/office/drawing/2014/main" id="{D5533505-B6EB-DEF6-5333-B1DEB2E085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643600" y="3319655"/>
                <a:ext cx="105640" cy="9849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Oval 199">
                <a:extLst>
                  <a:ext uri="{FF2B5EF4-FFF2-40B4-BE49-F238E27FC236}">
                    <a16:creationId xmlns:a16="http://schemas.microsoft.com/office/drawing/2014/main" id="{0CE864B3-01BB-1FE8-A810-2F6DF5D97C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34194" y="3650993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Oval 200">
                <a:extLst>
                  <a:ext uri="{FF2B5EF4-FFF2-40B4-BE49-F238E27FC236}">
                    <a16:creationId xmlns:a16="http://schemas.microsoft.com/office/drawing/2014/main" id="{3FF963F0-7EDD-125F-32F2-18D653FB03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49828" y="3526800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Oval 201">
                <a:extLst>
                  <a:ext uri="{FF2B5EF4-FFF2-40B4-BE49-F238E27FC236}">
                    <a16:creationId xmlns:a16="http://schemas.microsoft.com/office/drawing/2014/main" id="{4EAE96B9-E186-2A0C-6DE3-D88E76C4A6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96938" y="3334086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Oval 202">
                <a:extLst>
                  <a:ext uri="{FF2B5EF4-FFF2-40B4-BE49-F238E27FC236}">
                    <a16:creationId xmlns:a16="http://schemas.microsoft.com/office/drawing/2014/main" id="{4A20C298-21E1-21BB-D706-22E682D94E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65531" y="3195617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Oval 211">
                <a:extLst>
                  <a:ext uri="{FF2B5EF4-FFF2-40B4-BE49-F238E27FC236}">
                    <a16:creationId xmlns:a16="http://schemas.microsoft.com/office/drawing/2014/main" id="{5020D660-CB9A-E011-CCC4-F30A49951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495860" y="1986515"/>
                <a:ext cx="98502" cy="10420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Oval 212">
                <a:extLst>
                  <a:ext uri="{FF2B5EF4-FFF2-40B4-BE49-F238E27FC236}">
                    <a16:creationId xmlns:a16="http://schemas.microsoft.com/office/drawing/2014/main" id="{18BB05C0-6DB6-EC26-DC96-058BE630EE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57176" y="2047898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4" name="Oval 213">
                <a:extLst>
                  <a:ext uri="{FF2B5EF4-FFF2-40B4-BE49-F238E27FC236}">
                    <a16:creationId xmlns:a16="http://schemas.microsoft.com/office/drawing/2014/main" id="{650223BF-75CE-1AAE-5396-ADF519F1B8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19919" y="2086440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5" name="Oval 214">
                <a:extLst>
                  <a:ext uri="{FF2B5EF4-FFF2-40B4-BE49-F238E27FC236}">
                    <a16:creationId xmlns:a16="http://schemas.microsoft.com/office/drawing/2014/main" id="{32ECABFE-54B8-5E98-C7C7-7431F7871F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58393" y="2163526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Oval 215">
                <a:extLst>
                  <a:ext uri="{FF2B5EF4-FFF2-40B4-BE49-F238E27FC236}">
                    <a16:creationId xmlns:a16="http://schemas.microsoft.com/office/drawing/2014/main" id="{BE5A1580-75ED-E35A-4784-806AB9DCE4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65461" y="2286292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7" name="Oval 216">
                <a:extLst>
                  <a:ext uri="{FF2B5EF4-FFF2-40B4-BE49-F238E27FC236}">
                    <a16:creationId xmlns:a16="http://schemas.microsoft.com/office/drawing/2014/main" id="{70F4E882-5F0E-F008-0117-F2FF61A09A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52263" y="3288405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8" name="Oval 217">
                <a:extLst>
                  <a:ext uri="{FF2B5EF4-FFF2-40B4-BE49-F238E27FC236}">
                    <a16:creationId xmlns:a16="http://schemas.microsoft.com/office/drawing/2014/main" id="{CB169564-C95D-F08E-2FFB-182F1F8549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13718" y="2950085"/>
                <a:ext cx="98502" cy="10420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Oval 218">
                <a:extLst>
                  <a:ext uri="{FF2B5EF4-FFF2-40B4-BE49-F238E27FC236}">
                    <a16:creationId xmlns:a16="http://schemas.microsoft.com/office/drawing/2014/main" id="{C078A37C-CF15-CA50-2EA8-E0C05525F8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36559" y="3127097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Oval 219">
                <a:extLst>
                  <a:ext uri="{FF2B5EF4-FFF2-40B4-BE49-F238E27FC236}">
                    <a16:creationId xmlns:a16="http://schemas.microsoft.com/office/drawing/2014/main" id="{E21AE1CA-9291-E6F6-82EC-DBC5CEA676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05223" y="2656018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1" name="Oval 220">
                <a:extLst>
                  <a:ext uri="{FF2B5EF4-FFF2-40B4-BE49-F238E27FC236}">
                    <a16:creationId xmlns:a16="http://schemas.microsoft.com/office/drawing/2014/main" id="{E9E40441-34FC-E691-4B2E-C283EF33D9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12431" y="2510411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2" name="Oval 221">
                <a:extLst>
                  <a:ext uri="{FF2B5EF4-FFF2-40B4-BE49-F238E27FC236}">
                    <a16:creationId xmlns:a16="http://schemas.microsoft.com/office/drawing/2014/main" id="{F51F08C3-0522-7DA5-99DC-BF5CD7649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66608" y="2810189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Oval 222">
                <a:extLst>
                  <a:ext uri="{FF2B5EF4-FFF2-40B4-BE49-F238E27FC236}">
                    <a16:creationId xmlns:a16="http://schemas.microsoft.com/office/drawing/2014/main" id="{A3B4A23A-3666-92D6-9F0A-9E08F9E947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05363" y="2410486"/>
                <a:ext cx="98502" cy="10420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4" name="Oval 223">
                <a:extLst>
                  <a:ext uri="{FF2B5EF4-FFF2-40B4-BE49-F238E27FC236}">
                    <a16:creationId xmlns:a16="http://schemas.microsoft.com/office/drawing/2014/main" id="{E1A7C048-3CC8-319F-1CC3-7F7A8B45D1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05153" y="3435439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Oval 224">
                <a:extLst>
                  <a:ext uri="{FF2B5EF4-FFF2-40B4-BE49-F238E27FC236}">
                    <a16:creationId xmlns:a16="http://schemas.microsoft.com/office/drawing/2014/main" id="{F70C2B51-4E3E-0C4B-6FEB-17CED2FAB3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75174" y="3589610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Oval 225">
                <a:extLst>
                  <a:ext uri="{FF2B5EF4-FFF2-40B4-BE49-F238E27FC236}">
                    <a16:creationId xmlns:a16="http://schemas.microsoft.com/office/drawing/2014/main" id="{9FE915BE-50C8-D554-B2D2-E6C17A458A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36629" y="3735217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Oval 226">
                <a:extLst>
                  <a:ext uri="{FF2B5EF4-FFF2-40B4-BE49-F238E27FC236}">
                    <a16:creationId xmlns:a16="http://schemas.microsoft.com/office/drawing/2014/main" id="{DFBBAA2F-7906-7492-14C9-D1100A3C98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59541" y="3882250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Oval 227">
                <a:extLst>
                  <a:ext uri="{FF2B5EF4-FFF2-40B4-BE49-F238E27FC236}">
                    <a16:creationId xmlns:a16="http://schemas.microsoft.com/office/drawing/2014/main" id="{198EE598-01E9-2630-5907-2AA66CE1F8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66748" y="4005016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Oval 228">
                <a:extLst>
                  <a:ext uri="{FF2B5EF4-FFF2-40B4-BE49-F238E27FC236}">
                    <a16:creationId xmlns:a16="http://schemas.microsoft.com/office/drawing/2014/main" id="{FE3B1783-2D74-63AE-1E7C-832F99C9C3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73956" y="4136347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Oval 229">
                <a:extLst>
                  <a:ext uri="{FF2B5EF4-FFF2-40B4-BE49-F238E27FC236}">
                    <a16:creationId xmlns:a16="http://schemas.microsoft.com/office/drawing/2014/main" id="{FEAF89DA-D031-A04A-B126-57E46D8F60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51185" y="4236273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Oval 230">
                <a:extLst>
                  <a:ext uri="{FF2B5EF4-FFF2-40B4-BE49-F238E27FC236}">
                    <a16:creationId xmlns:a16="http://schemas.microsoft.com/office/drawing/2014/main" id="{588ACE69-8DBE-3AB8-CA87-D4D897145D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35552" y="4329061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Oval 231">
                <a:extLst>
                  <a:ext uri="{FF2B5EF4-FFF2-40B4-BE49-F238E27FC236}">
                    <a16:creationId xmlns:a16="http://schemas.microsoft.com/office/drawing/2014/main" id="{84204EA4-F8A6-AA1A-C8D2-ED0BD909ED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42830" y="4383307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Oval 232">
                <a:extLst>
                  <a:ext uri="{FF2B5EF4-FFF2-40B4-BE49-F238E27FC236}">
                    <a16:creationId xmlns:a16="http://schemas.microsoft.com/office/drawing/2014/main" id="{67F9DD4D-3BAA-E73F-1CAA-A84D6FC965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11493" y="4437552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Oval 233">
                <a:extLst>
                  <a:ext uri="{FF2B5EF4-FFF2-40B4-BE49-F238E27FC236}">
                    <a16:creationId xmlns:a16="http://schemas.microsoft.com/office/drawing/2014/main" id="{721F0B07-596B-1981-4DCE-9DD25A947A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686427" y="4321924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Oval 234">
                <a:extLst>
                  <a:ext uri="{FF2B5EF4-FFF2-40B4-BE49-F238E27FC236}">
                    <a16:creationId xmlns:a16="http://schemas.microsoft.com/office/drawing/2014/main" id="{B463E274-2C9D-43F4-06CD-A04178F899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09199" y="4406147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" name="Oval 235">
                <a:extLst>
                  <a:ext uri="{FF2B5EF4-FFF2-40B4-BE49-F238E27FC236}">
                    <a16:creationId xmlns:a16="http://schemas.microsoft.com/office/drawing/2014/main" id="{4F704104-EDE2-E6A0-35C8-FAA91A4983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71942" y="4444690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7" name="Oval 236">
                <a:extLst>
                  <a:ext uri="{FF2B5EF4-FFF2-40B4-BE49-F238E27FC236}">
                    <a16:creationId xmlns:a16="http://schemas.microsoft.com/office/drawing/2014/main" id="{3309B60F-A8F9-9F6D-F531-582843361D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55091" y="4220571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Oval 237">
                <a:extLst>
                  <a:ext uri="{FF2B5EF4-FFF2-40B4-BE49-F238E27FC236}">
                    <a16:creationId xmlns:a16="http://schemas.microsoft.com/office/drawing/2014/main" id="{6847B931-C76E-7BCF-E562-941865F90B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40395" y="4528913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9" name="Oval 238">
                <a:extLst>
                  <a:ext uri="{FF2B5EF4-FFF2-40B4-BE49-F238E27FC236}">
                    <a16:creationId xmlns:a16="http://schemas.microsoft.com/office/drawing/2014/main" id="{4BE56FAC-19A6-F82B-212A-6089DD83CA4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280297" y="4490370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0" name="Oval 239">
                <a:extLst>
                  <a:ext uri="{FF2B5EF4-FFF2-40B4-BE49-F238E27FC236}">
                    <a16:creationId xmlns:a16="http://schemas.microsoft.com/office/drawing/2014/main" id="{93F19FB9-8AE6-8A6E-955F-969E5E48D9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434475" y="4483233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Oval 240">
                <a:extLst>
                  <a:ext uri="{FF2B5EF4-FFF2-40B4-BE49-F238E27FC236}">
                    <a16:creationId xmlns:a16="http://schemas.microsoft.com/office/drawing/2014/main" id="{807A6812-79D4-977F-CA9F-0BEB1FB8D4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92558" y="3057148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2" name="Oval 241">
                <a:extLst>
                  <a:ext uri="{FF2B5EF4-FFF2-40B4-BE49-F238E27FC236}">
                    <a16:creationId xmlns:a16="http://schemas.microsoft.com/office/drawing/2014/main" id="{8680CF37-7D25-68D8-7AC9-5FB97D444C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62579" y="3211320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Oval 242">
                <a:extLst>
                  <a:ext uri="{FF2B5EF4-FFF2-40B4-BE49-F238E27FC236}">
                    <a16:creationId xmlns:a16="http://schemas.microsoft.com/office/drawing/2014/main" id="{EE3DCF74-4CC0-F6ED-AC32-B5D752DA194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81137" y="3376911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Oval 243">
                <a:extLst>
                  <a:ext uri="{FF2B5EF4-FFF2-40B4-BE49-F238E27FC236}">
                    <a16:creationId xmlns:a16="http://schemas.microsoft.com/office/drawing/2014/main" id="{D9DEEAA5-79BC-428C-BAFF-30791FD697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46666" y="2456166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Oval 244">
                <a:extLst>
                  <a:ext uri="{FF2B5EF4-FFF2-40B4-BE49-F238E27FC236}">
                    <a16:creationId xmlns:a16="http://schemas.microsoft.com/office/drawing/2014/main" id="{55F0E383-587C-967E-6785-4A1A81D6476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31102" y="3542502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Oval 245">
                <a:extLst>
                  <a:ext uri="{FF2B5EF4-FFF2-40B4-BE49-F238E27FC236}">
                    <a16:creationId xmlns:a16="http://schemas.microsoft.com/office/drawing/2014/main" id="{15B66EFD-EF44-B218-2E53-DF84CAB549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62439" y="2587497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Oval 246">
                <a:extLst>
                  <a:ext uri="{FF2B5EF4-FFF2-40B4-BE49-F238E27FC236}">
                    <a16:creationId xmlns:a16="http://schemas.microsoft.com/office/drawing/2014/main" id="{453C4D96-F374-2AED-7323-0416AF80606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15399" y="2880137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Oval 247">
                <a:extLst>
                  <a:ext uri="{FF2B5EF4-FFF2-40B4-BE49-F238E27FC236}">
                    <a16:creationId xmlns:a16="http://schemas.microsoft.com/office/drawing/2014/main" id="{26303D0B-7291-A96E-BC51-594334276D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85350" y="2733103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Oval 248">
                <a:extLst>
                  <a:ext uri="{FF2B5EF4-FFF2-40B4-BE49-F238E27FC236}">
                    <a16:creationId xmlns:a16="http://schemas.microsoft.com/office/drawing/2014/main" id="{567ECEDE-2723-BA48-5F68-C0DBA1B1C2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32320" y="4082102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Oval 249">
                <a:extLst>
                  <a:ext uri="{FF2B5EF4-FFF2-40B4-BE49-F238E27FC236}">
                    <a16:creationId xmlns:a16="http://schemas.microsoft.com/office/drawing/2014/main" id="{D104A277-E1A5-17BD-C1C4-F247C571F0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78212" y="3673834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Oval 250">
                <a:extLst>
                  <a:ext uri="{FF2B5EF4-FFF2-40B4-BE49-F238E27FC236}">
                    <a16:creationId xmlns:a16="http://schemas.microsoft.com/office/drawing/2014/main" id="{E5BABE68-8CF3-75FA-129F-A23685C582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39598" y="3828005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2" name="Oval 251">
                <a:extLst>
                  <a:ext uri="{FF2B5EF4-FFF2-40B4-BE49-F238E27FC236}">
                    <a16:creationId xmlns:a16="http://schemas.microsoft.com/office/drawing/2014/main" id="{7950E9BB-3B9E-CA59-13FD-EF0EF3D8E9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32390" y="3950771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3" name="Oval 252">
                <a:extLst>
                  <a:ext uri="{FF2B5EF4-FFF2-40B4-BE49-F238E27FC236}">
                    <a16:creationId xmlns:a16="http://schemas.microsoft.com/office/drawing/2014/main" id="{E7E49B02-0E42-771F-8DFD-68CBA4FD5F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16406" y="2124983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4" name="Oval 253">
                <a:extLst>
                  <a:ext uri="{FF2B5EF4-FFF2-40B4-BE49-F238E27FC236}">
                    <a16:creationId xmlns:a16="http://schemas.microsoft.com/office/drawing/2014/main" id="{4E8040FB-52E4-703A-BEEB-E4B87E5CAAD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63446" y="2077875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5" name="Oval 254">
                <a:extLst>
                  <a:ext uri="{FF2B5EF4-FFF2-40B4-BE49-F238E27FC236}">
                    <a16:creationId xmlns:a16="http://schemas.microsoft.com/office/drawing/2014/main" id="{FFE622F1-1084-39C9-A37B-8193C21BE0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01921" y="2009355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6" name="Oval 255">
                <a:extLst>
                  <a:ext uri="{FF2B5EF4-FFF2-40B4-BE49-F238E27FC236}">
                    <a16:creationId xmlns:a16="http://schemas.microsoft.com/office/drawing/2014/main" id="{BB8F7E30-ECF5-2BA6-E2C2-57F2E20E88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78939" y="1986515"/>
                <a:ext cx="99930" cy="10420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Freeform 257">
                <a:extLst>
                  <a:ext uri="{FF2B5EF4-FFF2-40B4-BE49-F238E27FC236}">
                    <a16:creationId xmlns:a16="http://schemas.microsoft.com/office/drawing/2014/main" id="{3062A4A9-E1C0-0790-D2EA-8D0AF35723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70233" y="2050753"/>
                <a:ext cx="32834" cy="271227"/>
              </a:xfrm>
              <a:custGeom>
                <a:avLst/>
                <a:gdLst>
                  <a:gd name="T0" fmla="*/ 11 w 23"/>
                  <a:gd name="T1" fmla="*/ 0 h 190"/>
                  <a:gd name="T2" fmla="*/ 6 w 23"/>
                  <a:gd name="T3" fmla="*/ 38 h 190"/>
                  <a:gd name="T4" fmla="*/ 0 w 23"/>
                  <a:gd name="T5" fmla="*/ 54 h 190"/>
                  <a:gd name="T6" fmla="*/ 0 w 23"/>
                  <a:gd name="T7" fmla="*/ 97 h 190"/>
                  <a:gd name="T8" fmla="*/ 11 w 23"/>
                  <a:gd name="T9" fmla="*/ 119 h 190"/>
                  <a:gd name="T10" fmla="*/ 22 w 23"/>
                  <a:gd name="T11" fmla="*/ 135 h 190"/>
                  <a:gd name="T12" fmla="*/ 22 w 23"/>
                  <a:gd name="T13" fmla="*/ 151 h 190"/>
                  <a:gd name="T14" fmla="*/ 22 w 23"/>
                  <a:gd name="T15" fmla="*/ 167 h 190"/>
                  <a:gd name="T16" fmla="*/ 22 w 23"/>
                  <a:gd name="T17" fmla="*/ 1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90">
                    <a:moveTo>
                      <a:pt x="11" y="0"/>
                    </a:moveTo>
                    <a:lnTo>
                      <a:pt x="6" y="38"/>
                    </a:lnTo>
                    <a:lnTo>
                      <a:pt x="0" y="54"/>
                    </a:lnTo>
                    <a:lnTo>
                      <a:pt x="0" y="97"/>
                    </a:lnTo>
                    <a:lnTo>
                      <a:pt x="11" y="119"/>
                    </a:lnTo>
                    <a:lnTo>
                      <a:pt x="22" y="135"/>
                    </a:lnTo>
                    <a:lnTo>
                      <a:pt x="22" y="151"/>
                    </a:lnTo>
                    <a:lnTo>
                      <a:pt x="22" y="167"/>
                    </a:lnTo>
                    <a:lnTo>
                      <a:pt x="22" y="189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Freeform 258">
                <a:extLst>
                  <a:ext uri="{FF2B5EF4-FFF2-40B4-BE49-F238E27FC236}">
                    <a16:creationId xmlns:a16="http://schemas.microsoft.com/office/drawing/2014/main" id="{4DE726DC-DCE5-458F-0D8C-02B0FB2DD6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5937" y="2050753"/>
                <a:ext cx="71378" cy="239822"/>
              </a:xfrm>
              <a:custGeom>
                <a:avLst/>
                <a:gdLst>
                  <a:gd name="T0" fmla="*/ 0 w 50"/>
                  <a:gd name="T1" fmla="*/ 0 h 168"/>
                  <a:gd name="T2" fmla="*/ 16 w 50"/>
                  <a:gd name="T3" fmla="*/ 5 h 168"/>
                  <a:gd name="T4" fmla="*/ 16 w 50"/>
                  <a:gd name="T5" fmla="*/ 38 h 168"/>
                  <a:gd name="T6" fmla="*/ 22 w 50"/>
                  <a:gd name="T7" fmla="*/ 92 h 168"/>
                  <a:gd name="T8" fmla="*/ 22 w 50"/>
                  <a:gd name="T9" fmla="*/ 124 h 168"/>
                  <a:gd name="T10" fmla="*/ 38 w 50"/>
                  <a:gd name="T11" fmla="*/ 135 h 168"/>
                  <a:gd name="T12" fmla="*/ 49 w 50"/>
                  <a:gd name="T13" fmla="*/ 151 h 168"/>
                  <a:gd name="T14" fmla="*/ 49 w 50"/>
                  <a:gd name="T15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168">
                    <a:moveTo>
                      <a:pt x="0" y="0"/>
                    </a:moveTo>
                    <a:lnTo>
                      <a:pt x="16" y="5"/>
                    </a:lnTo>
                    <a:lnTo>
                      <a:pt x="16" y="38"/>
                    </a:lnTo>
                    <a:lnTo>
                      <a:pt x="22" y="92"/>
                    </a:lnTo>
                    <a:lnTo>
                      <a:pt x="22" y="124"/>
                    </a:lnTo>
                    <a:lnTo>
                      <a:pt x="38" y="135"/>
                    </a:lnTo>
                    <a:lnTo>
                      <a:pt x="49" y="151"/>
                    </a:lnTo>
                    <a:lnTo>
                      <a:pt x="49" y="16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Oval 259">
                <a:extLst>
                  <a:ext uri="{FF2B5EF4-FFF2-40B4-BE49-F238E27FC236}">
                    <a16:creationId xmlns:a16="http://schemas.microsoft.com/office/drawing/2014/main" id="{B1DD76CC-0994-B6E2-FF13-EB99A9E3566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48820" y="1970812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0" name="Oval 260">
                <a:extLst>
                  <a:ext uri="{FF2B5EF4-FFF2-40B4-BE49-F238E27FC236}">
                    <a16:creationId xmlns:a16="http://schemas.microsoft.com/office/drawing/2014/main" id="{4D3FBA49-7BAD-52D5-3EF2-3AC20A0FA9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55161" y="2309132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1" name="Oval 261">
                <a:extLst>
                  <a:ext uri="{FF2B5EF4-FFF2-40B4-BE49-F238E27FC236}">
                    <a16:creationId xmlns:a16="http://schemas.microsoft.com/office/drawing/2014/main" id="{77E8FCAE-91C6-6CAB-AAFC-1E581D25DE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77932" y="2209206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Oval 110">
                <a:extLst>
                  <a:ext uri="{FF2B5EF4-FFF2-40B4-BE49-F238E27FC236}">
                    <a16:creationId xmlns:a16="http://schemas.microsoft.com/office/drawing/2014/main" id="{7D8A3FF9-5E9F-48B9-749B-228BA84AEC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645228" y="3136109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Oval 186">
                <a:extLst>
                  <a:ext uri="{FF2B5EF4-FFF2-40B4-BE49-F238E27FC236}">
                    <a16:creationId xmlns:a16="http://schemas.microsoft.com/office/drawing/2014/main" id="{ABA698A3-4D92-FEAD-23BD-FD7D362D33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33467" y="3693819"/>
                <a:ext cx="105640" cy="9992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Oval 187">
                <a:extLst>
                  <a:ext uri="{FF2B5EF4-FFF2-40B4-BE49-F238E27FC236}">
                    <a16:creationId xmlns:a16="http://schemas.microsoft.com/office/drawing/2014/main" id="{C2272C4E-019F-7A3C-5EE0-14396678E0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1963" y="3786607"/>
                <a:ext cx="105640" cy="9992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Oval 188">
                <a:extLst>
                  <a:ext uri="{FF2B5EF4-FFF2-40B4-BE49-F238E27FC236}">
                    <a16:creationId xmlns:a16="http://schemas.microsoft.com/office/drawing/2014/main" id="{E45213BD-FBBA-CDAA-F91B-6E39D281AC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97358" y="3917938"/>
                <a:ext cx="104213" cy="9849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Oval 189">
                <a:extLst>
                  <a:ext uri="{FF2B5EF4-FFF2-40B4-BE49-F238E27FC236}">
                    <a16:creationId xmlns:a16="http://schemas.microsoft.com/office/drawing/2014/main" id="{D30EE847-7F17-ADCB-A960-890F1AF9A6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535832" y="3895098"/>
                <a:ext cx="105640" cy="9849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Oval 190">
                <a:extLst>
                  <a:ext uri="{FF2B5EF4-FFF2-40B4-BE49-F238E27FC236}">
                    <a16:creationId xmlns:a16="http://schemas.microsoft.com/office/drawing/2014/main" id="{FFCEC294-93A2-CB91-7284-1F3548D8F2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204636" y="3949343"/>
                <a:ext cx="104213" cy="9849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Oval 191">
                <a:extLst>
                  <a:ext uri="{FF2B5EF4-FFF2-40B4-BE49-F238E27FC236}">
                    <a16:creationId xmlns:a16="http://schemas.microsoft.com/office/drawing/2014/main" id="{7476DD13-62FA-FC74-6C74-DA0D52FFD4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64734" y="3856555"/>
                <a:ext cx="105640" cy="9849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Oval 193">
                <a:extLst>
                  <a:ext uri="{FF2B5EF4-FFF2-40B4-BE49-F238E27FC236}">
                    <a16:creationId xmlns:a16="http://schemas.microsoft.com/office/drawing/2014/main" id="{1B84D03F-2287-AB59-CD38-A84AD9D07F2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24972" y="2964360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Oval 194">
                <a:extLst>
                  <a:ext uri="{FF2B5EF4-FFF2-40B4-BE49-F238E27FC236}">
                    <a16:creationId xmlns:a16="http://schemas.microsoft.com/office/drawing/2014/main" id="{36CA383F-C7DB-5377-5018-EDD1F16D2B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09199" y="2818754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Oval 195">
                <a:extLst>
                  <a:ext uri="{FF2B5EF4-FFF2-40B4-BE49-F238E27FC236}">
                    <a16:creationId xmlns:a16="http://schemas.microsoft.com/office/drawing/2014/main" id="{B53B43B4-BA6D-C80A-0AE9-3A332A4AF2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09129" y="2703126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Oval 196">
                <a:extLst>
                  <a:ext uri="{FF2B5EF4-FFF2-40B4-BE49-F238E27FC236}">
                    <a16:creationId xmlns:a16="http://schemas.microsoft.com/office/drawing/2014/main" id="{20CD2409-B49C-C687-F3A9-3D48C8C722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33327" y="2641743"/>
                <a:ext cx="98502" cy="10420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Oval 197">
                <a:extLst>
                  <a:ext uri="{FF2B5EF4-FFF2-40B4-BE49-F238E27FC236}">
                    <a16:creationId xmlns:a16="http://schemas.microsoft.com/office/drawing/2014/main" id="{CCA59434-D7D0-1A7C-B80C-34A0A06A60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26119" y="2548954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Oval 198">
                <a:extLst>
                  <a:ext uri="{FF2B5EF4-FFF2-40B4-BE49-F238E27FC236}">
                    <a16:creationId xmlns:a16="http://schemas.microsoft.com/office/drawing/2014/main" id="{3866EC89-C681-D10D-6154-2C2FA5780E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42830" y="3750919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Oval 203">
                <a:extLst>
                  <a:ext uri="{FF2B5EF4-FFF2-40B4-BE49-F238E27FC236}">
                    <a16:creationId xmlns:a16="http://schemas.microsoft.com/office/drawing/2014/main" id="{FA51B1D7-60E5-C10B-C8F7-5954A6BBD5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74096" y="3041446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6" name="Oval 204">
                <a:extLst>
                  <a:ext uri="{FF2B5EF4-FFF2-40B4-BE49-F238E27FC236}">
                    <a16:creationId xmlns:a16="http://schemas.microsoft.com/office/drawing/2014/main" id="{357ABB02-CBD3-38A6-5D58-EC6D5B7FCF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256028" y="2526114"/>
                <a:ext cx="99930" cy="104208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7" name="Oval 205">
                <a:extLst>
                  <a:ext uri="{FF2B5EF4-FFF2-40B4-BE49-F238E27FC236}">
                    <a16:creationId xmlns:a16="http://schemas.microsoft.com/office/drawing/2014/main" id="{48501114-20A1-FA9A-ECAD-7D54BCE0A5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425909" y="2540389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8" name="Oval 206">
                <a:extLst>
                  <a:ext uri="{FF2B5EF4-FFF2-40B4-BE49-F238E27FC236}">
                    <a16:creationId xmlns:a16="http://schemas.microsoft.com/office/drawing/2014/main" id="{A3DAEA94-CC19-A54E-5013-2B51DB12CE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588652" y="2617475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Oval 207">
                <a:extLst>
                  <a:ext uri="{FF2B5EF4-FFF2-40B4-BE49-F238E27FC236}">
                    <a16:creationId xmlns:a16="http://schemas.microsoft.com/office/drawing/2014/main" id="{E20480A1-9410-3742-037A-DCBE31607FF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18561" y="2671720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Oval 208">
                <a:extLst>
                  <a:ext uri="{FF2B5EF4-FFF2-40B4-BE49-F238E27FC236}">
                    <a16:creationId xmlns:a16="http://schemas.microsoft.com/office/drawing/2014/main" id="{349D4697-696C-52C4-CE04-627108290D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19919" y="2780211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1" name="Oval 209">
                <a:extLst>
                  <a:ext uri="{FF2B5EF4-FFF2-40B4-BE49-F238E27FC236}">
                    <a16:creationId xmlns:a16="http://schemas.microsoft.com/office/drawing/2014/main" id="{81FE1948-FBC8-DB16-5154-585F9C8905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04145" y="2918680"/>
                <a:ext cx="98502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Oval 210">
                <a:extLst>
                  <a:ext uri="{FF2B5EF4-FFF2-40B4-BE49-F238E27FC236}">
                    <a16:creationId xmlns:a16="http://schemas.microsoft.com/office/drawing/2014/main" id="{22E90BFB-0173-C5A6-1A8D-85FA395D74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57176" y="3843707"/>
                <a:ext cx="99930" cy="105636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Freeform 71">
              <a:extLst>
                <a:ext uri="{FF2B5EF4-FFF2-40B4-BE49-F238E27FC236}">
                  <a16:creationId xmlns:a16="http://schemas.microsoft.com/office/drawing/2014/main" id="{AD4FE3D5-A8E9-E672-C392-689AAF82E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57619" y="3640056"/>
              <a:ext cx="54553" cy="300754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30"/>
                </a:cxn>
                <a:cxn ang="0">
                  <a:pos x="17" y="54"/>
                </a:cxn>
                <a:cxn ang="0">
                  <a:pos x="33" y="78"/>
                </a:cxn>
                <a:cxn ang="0">
                  <a:pos x="25" y="103"/>
                </a:cxn>
                <a:cxn ang="0">
                  <a:pos x="0" y="111"/>
                </a:cxn>
                <a:cxn ang="0">
                  <a:pos x="0" y="135"/>
                </a:cxn>
                <a:cxn ang="0">
                  <a:pos x="17" y="160"/>
                </a:cxn>
                <a:cxn ang="0">
                  <a:pos x="17" y="184"/>
                </a:cxn>
              </a:cxnLst>
              <a:rect l="0" t="0" r="r" b="b"/>
              <a:pathLst>
                <a:path w="34" h="185">
                  <a:moveTo>
                    <a:pt x="17" y="0"/>
                  </a:moveTo>
                  <a:lnTo>
                    <a:pt x="17" y="30"/>
                  </a:lnTo>
                  <a:lnTo>
                    <a:pt x="17" y="54"/>
                  </a:lnTo>
                  <a:lnTo>
                    <a:pt x="33" y="78"/>
                  </a:lnTo>
                  <a:lnTo>
                    <a:pt x="25" y="103"/>
                  </a:lnTo>
                  <a:lnTo>
                    <a:pt x="0" y="111"/>
                  </a:lnTo>
                  <a:lnTo>
                    <a:pt x="0" y="135"/>
                  </a:lnTo>
                  <a:lnTo>
                    <a:pt x="17" y="160"/>
                  </a:lnTo>
                  <a:lnTo>
                    <a:pt x="17" y="184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Freeform 74">
              <a:extLst>
                <a:ext uri="{FF2B5EF4-FFF2-40B4-BE49-F238E27FC236}">
                  <a16:creationId xmlns:a16="http://schemas.microsoft.com/office/drawing/2014/main" id="{233750BA-70AE-22F1-8429-A19BCAE41105}"/>
                </a:ext>
              </a:extLst>
            </p:cNvPr>
            <p:cNvSpPr>
              <a:spLocks noChangeAspect="1"/>
            </p:cNvSpPr>
            <p:nvPr/>
          </p:nvSpPr>
          <p:spPr bwMode="auto">
            <a:xfrm rot="20142217">
              <a:off x="7809615" y="3386507"/>
              <a:ext cx="146123" cy="2734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16"/>
                </a:cxn>
                <a:cxn ang="0">
                  <a:pos x="16" y="32"/>
                </a:cxn>
                <a:cxn ang="0">
                  <a:pos x="27" y="49"/>
                </a:cxn>
                <a:cxn ang="0">
                  <a:pos x="43" y="54"/>
                </a:cxn>
                <a:cxn ang="0">
                  <a:pos x="49" y="70"/>
                </a:cxn>
                <a:cxn ang="0">
                  <a:pos x="54" y="86"/>
                </a:cxn>
                <a:cxn ang="0">
                  <a:pos x="54" y="102"/>
                </a:cxn>
                <a:cxn ang="0">
                  <a:pos x="65" y="119"/>
                </a:cxn>
                <a:cxn ang="0">
                  <a:pos x="81" y="129"/>
                </a:cxn>
                <a:cxn ang="0">
                  <a:pos x="81" y="146"/>
                </a:cxn>
                <a:cxn ang="0">
                  <a:pos x="81" y="162"/>
                </a:cxn>
                <a:cxn ang="0">
                  <a:pos x="97" y="178"/>
                </a:cxn>
              </a:cxnLst>
              <a:rect l="0" t="0" r="r" b="b"/>
              <a:pathLst>
                <a:path w="98" h="179">
                  <a:moveTo>
                    <a:pt x="0" y="0"/>
                  </a:moveTo>
                  <a:lnTo>
                    <a:pt x="11" y="16"/>
                  </a:lnTo>
                  <a:lnTo>
                    <a:pt x="16" y="32"/>
                  </a:lnTo>
                  <a:lnTo>
                    <a:pt x="27" y="49"/>
                  </a:lnTo>
                  <a:lnTo>
                    <a:pt x="43" y="54"/>
                  </a:lnTo>
                  <a:lnTo>
                    <a:pt x="49" y="70"/>
                  </a:lnTo>
                  <a:lnTo>
                    <a:pt x="54" y="86"/>
                  </a:lnTo>
                  <a:lnTo>
                    <a:pt x="54" y="102"/>
                  </a:lnTo>
                  <a:lnTo>
                    <a:pt x="65" y="119"/>
                  </a:lnTo>
                  <a:lnTo>
                    <a:pt x="81" y="129"/>
                  </a:lnTo>
                  <a:lnTo>
                    <a:pt x="81" y="146"/>
                  </a:lnTo>
                  <a:lnTo>
                    <a:pt x="81" y="162"/>
                  </a:lnTo>
                  <a:lnTo>
                    <a:pt x="97" y="178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D80B014A-4BFD-1442-F346-40F9765090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86364" y="2620955"/>
              <a:ext cx="282505" cy="97648"/>
            </a:xfrm>
            <a:custGeom>
              <a:avLst/>
              <a:gdLst/>
              <a:ahLst/>
              <a:cxnLst>
                <a:cxn ang="0">
                  <a:pos x="173" y="30"/>
                </a:cxn>
                <a:cxn ang="0">
                  <a:pos x="145" y="30"/>
                </a:cxn>
                <a:cxn ang="0">
                  <a:pos x="122" y="30"/>
                </a:cxn>
                <a:cxn ang="0">
                  <a:pos x="99" y="59"/>
                </a:cxn>
                <a:cxn ang="0">
                  <a:pos x="76" y="44"/>
                </a:cxn>
                <a:cxn ang="0">
                  <a:pos x="69" y="0"/>
                </a:cxn>
                <a:cxn ang="0">
                  <a:pos x="46" y="0"/>
                </a:cxn>
                <a:cxn ang="0">
                  <a:pos x="23" y="30"/>
                </a:cxn>
                <a:cxn ang="0">
                  <a:pos x="0" y="30"/>
                </a:cxn>
              </a:cxnLst>
              <a:rect l="0" t="0" r="r" b="b"/>
              <a:pathLst>
                <a:path w="174" h="60">
                  <a:moveTo>
                    <a:pt x="173" y="30"/>
                  </a:moveTo>
                  <a:lnTo>
                    <a:pt x="145" y="30"/>
                  </a:lnTo>
                  <a:lnTo>
                    <a:pt x="122" y="30"/>
                  </a:lnTo>
                  <a:lnTo>
                    <a:pt x="99" y="59"/>
                  </a:lnTo>
                  <a:lnTo>
                    <a:pt x="76" y="44"/>
                  </a:lnTo>
                  <a:lnTo>
                    <a:pt x="69" y="0"/>
                  </a:lnTo>
                  <a:lnTo>
                    <a:pt x="46" y="0"/>
                  </a:lnTo>
                  <a:lnTo>
                    <a:pt x="23" y="30"/>
                  </a:lnTo>
                  <a:lnTo>
                    <a:pt x="0" y="3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 75">
              <a:extLst>
                <a:ext uri="{FF2B5EF4-FFF2-40B4-BE49-F238E27FC236}">
                  <a16:creationId xmlns:a16="http://schemas.microsoft.com/office/drawing/2014/main" id="{79426571-BADE-EC55-F980-FE078E432AC6}"/>
                </a:ext>
              </a:extLst>
            </p:cNvPr>
            <p:cNvSpPr>
              <a:spLocks noChangeAspect="1"/>
            </p:cNvSpPr>
            <p:nvPr/>
          </p:nvSpPr>
          <p:spPr bwMode="auto">
            <a:xfrm rot="1827933">
              <a:off x="6631712" y="1885839"/>
              <a:ext cx="202625" cy="152330"/>
            </a:xfrm>
            <a:custGeom>
              <a:avLst/>
              <a:gdLst/>
              <a:ahLst/>
              <a:cxnLst>
                <a:cxn ang="0">
                  <a:pos x="125" y="92"/>
                </a:cxn>
                <a:cxn ang="0">
                  <a:pos x="125" y="70"/>
                </a:cxn>
                <a:cxn ang="0">
                  <a:pos x="109" y="54"/>
                </a:cxn>
                <a:cxn ang="0">
                  <a:pos x="92" y="49"/>
                </a:cxn>
                <a:cxn ang="0">
                  <a:pos x="76" y="43"/>
                </a:cxn>
                <a:cxn ang="0">
                  <a:pos x="60" y="38"/>
                </a:cxn>
                <a:cxn ang="0">
                  <a:pos x="43" y="38"/>
                </a:cxn>
                <a:cxn ang="0">
                  <a:pos x="33" y="22"/>
                </a:cxn>
                <a:cxn ang="0">
                  <a:pos x="16" y="5"/>
                </a:cxn>
                <a:cxn ang="0">
                  <a:pos x="0" y="0"/>
                </a:cxn>
              </a:cxnLst>
              <a:rect l="0" t="0" r="r" b="b"/>
              <a:pathLst>
                <a:path w="126" h="93">
                  <a:moveTo>
                    <a:pt x="125" y="92"/>
                  </a:moveTo>
                  <a:lnTo>
                    <a:pt x="125" y="70"/>
                  </a:lnTo>
                  <a:lnTo>
                    <a:pt x="109" y="54"/>
                  </a:lnTo>
                  <a:lnTo>
                    <a:pt x="92" y="49"/>
                  </a:lnTo>
                  <a:lnTo>
                    <a:pt x="76" y="43"/>
                  </a:lnTo>
                  <a:lnTo>
                    <a:pt x="60" y="38"/>
                  </a:lnTo>
                  <a:lnTo>
                    <a:pt x="43" y="38"/>
                  </a:lnTo>
                  <a:lnTo>
                    <a:pt x="33" y="22"/>
                  </a:lnTo>
                  <a:lnTo>
                    <a:pt x="16" y="5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 76">
              <a:extLst>
                <a:ext uri="{FF2B5EF4-FFF2-40B4-BE49-F238E27FC236}">
                  <a16:creationId xmlns:a16="http://schemas.microsoft.com/office/drawing/2014/main" id="{1C3A7F4C-3C6A-EE07-D3D1-AE9D8CBACA5C}"/>
                </a:ext>
              </a:extLst>
            </p:cNvPr>
            <p:cNvSpPr>
              <a:spLocks noChangeAspect="1"/>
            </p:cNvSpPr>
            <p:nvPr/>
          </p:nvSpPr>
          <p:spPr bwMode="auto">
            <a:xfrm rot="1654528">
              <a:off x="6290885" y="3168228"/>
              <a:ext cx="72088" cy="19724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16"/>
                </a:cxn>
                <a:cxn ang="0">
                  <a:pos x="49" y="22"/>
                </a:cxn>
                <a:cxn ang="0">
                  <a:pos x="43" y="38"/>
                </a:cxn>
                <a:cxn ang="0">
                  <a:pos x="43" y="54"/>
                </a:cxn>
                <a:cxn ang="0">
                  <a:pos x="43" y="70"/>
                </a:cxn>
                <a:cxn ang="0">
                  <a:pos x="43" y="86"/>
                </a:cxn>
                <a:cxn ang="0">
                  <a:pos x="38" y="102"/>
                </a:cxn>
                <a:cxn ang="0">
                  <a:pos x="22" y="113"/>
                </a:cxn>
                <a:cxn ang="0">
                  <a:pos x="11" y="129"/>
                </a:cxn>
                <a:cxn ang="0">
                  <a:pos x="11" y="146"/>
                </a:cxn>
                <a:cxn ang="0">
                  <a:pos x="11" y="162"/>
                </a:cxn>
                <a:cxn ang="0">
                  <a:pos x="0" y="178"/>
                </a:cxn>
              </a:cxnLst>
              <a:rect l="0" t="0" r="r" b="b"/>
              <a:pathLst>
                <a:path w="66" h="179">
                  <a:moveTo>
                    <a:pt x="65" y="0"/>
                  </a:moveTo>
                  <a:lnTo>
                    <a:pt x="65" y="16"/>
                  </a:lnTo>
                  <a:lnTo>
                    <a:pt x="49" y="22"/>
                  </a:lnTo>
                  <a:lnTo>
                    <a:pt x="43" y="38"/>
                  </a:lnTo>
                  <a:lnTo>
                    <a:pt x="43" y="54"/>
                  </a:lnTo>
                  <a:lnTo>
                    <a:pt x="43" y="70"/>
                  </a:lnTo>
                  <a:lnTo>
                    <a:pt x="43" y="86"/>
                  </a:lnTo>
                  <a:lnTo>
                    <a:pt x="38" y="102"/>
                  </a:lnTo>
                  <a:lnTo>
                    <a:pt x="22" y="113"/>
                  </a:lnTo>
                  <a:lnTo>
                    <a:pt x="11" y="129"/>
                  </a:lnTo>
                  <a:lnTo>
                    <a:pt x="11" y="146"/>
                  </a:lnTo>
                  <a:lnTo>
                    <a:pt x="11" y="162"/>
                  </a:lnTo>
                  <a:lnTo>
                    <a:pt x="0" y="178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 71">
              <a:extLst>
                <a:ext uri="{FF2B5EF4-FFF2-40B4-BE49-F238E27FC236}">
                  <a16:creationId xmlns:a16="http://schemas.microsoft.com/office/drawing/2014/main" id="{B4A008C4-7597-A213-E472-4D3E14E72D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21697" y="1717900"/>
              <a:ext cx="54553" cy="300754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30"/>
                </a:cxn>
                <a:cxn ang="0">
                  <a:pos x="17" y="54"/>
                </a:cxn>
                <a:cxn ang="0">
                  <a:pos x="33" y="78"/>
                </a:cxn>
                <a:cxn ang="0">
                  <a:pos x="25" y="103"/>
                </a:cxn>
                <a:cxn ang="0">
                  <a:pos x="0" y="111"/>
                </a:cxn>
                <a:cxn ang="0">
                  <a:pos x="0" y="135"/>
                </a:cxn>
                <a:cxn ang="0">
                  <a:pos x="17" y="160"/>
                </a:cxn>
                <a:cxn ang="0">
                  <a:pos x="17" y="184"/>
                </a:cxn>
              </a:cxnLst>
              <a:rect l="0" t="0" r="r" b="b"/>
              <a:pathLst>
                <a:path w="34" h="185">
                  <a:moveTo>
                    <a:pt x="17" y="0"/>
                  </a:moveTo>
                  <a:lnTo>
                    <a:pt x="17" y="30"/>
                  </a:lnTo>
                  <a:lnTo>
                    <a:pt x="17" y="54"/>
                  </a:lnTo>
                  <a:lnTo>
                    <a:pt x="33" y="78"/>
                  </a:lnTo>
                  <a:lnTo>
                    <a:pt x="25" y="103"/>
                  </a:lnTo>
                  <a:lnTo>
                    <a:pt x="0" y="111"/>
                  </a:lnTo>
                  <a:lnTo>
                    <a:pt x="0" y="135"/>
                  </a:lnTo>
                  <a:lnTo>
                    <a:pt x="17" y="160"/>
                  </a:lnTo>
                  <a:lnTo>
                    <a:pt x="17" y="184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 74">
              <a:extLst>
                <a:ext uri="{FF2B5EF4-FFF2-40B4-BE49-F238E27FC236}">
                  <a16:creationId xmlns:a16="http://schemas.microsoft.com/office/drawing/2014/main" id="{A57D81EB-15C6-DD54-6DF5-4A63E4FAB48A}"/>
                </a:ext>
              </a:extLst>
            </p:cNvPr>
            <p:cNvSpPr>
              <a:spLocks noChangeAspect="1"/>
            </p:cNvSpPr>
            <p:nvPr/>
          </p:nvSpPr>
          <p:spPr bwMode="auto">
            <a:xfrm rot="20142217">
              <a:off x="6405599" y="1996686"/>
              <a:ext cx="146123" cy="2734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16"/>
                </a:cxn>
                <a:cxn ang="0">
                  <a:pos x="16" y="32"/>
                </a:cxn>
                <a:cxn ang="0">
                  <a:pos x="27" y="49"/>
                </a:cxn>
                <a:cxn ang="0">
                  <a:pos x="43" y="54"/>
                </a:cxn>
                <a:cxn ang="0">
                  <a:pos x="49" y="70"/>
                </a:cxn>
                <a:cxn ang="0">
                  <a:pos x="54" y="86"/>
                </a:cxn>
                <a:cxn ang="0">
                  <a:pos x="54" y="102"/>
                </a:cxn>
                <a:cxn ang="0">
                  <a:pos x="65" y="119"/>
                </a:cxn>
                <a:cxn ang="0">
                  <a:pos x="81" y="129"/>
                </a:cxn>
                <a:cxn ang="0">
                  <a:pos x="81" y="146"/>
                </a:cxn>
                <a:cxn ang="0">
                  <a:pos x="81" y="162"/>
                </a:cxn>
                <a:cxn ang="0">
                  <a:pos x="97" y="178"/>
                </a:cxn>
              </a:cxnLst>
              <a:rect l="0" t="0" r="r" b="b"/>
              <a:pathLst>
                <a:path w="98" h="179">
                  <a:moveTo>
                    <a:pt x="0" y="0"/>
                  </a:moveTo>
                  <a:lnTo>
                    <a:pt x="11" y="16"/>
                  </a:lnTo>
                  <a:lnTo>
                    <a:pt x="16" y="32"/>
                  </a:lnTo>
                  <a:lnTo>
                    <a:pt x="27" y="49"/>
                  </a:lnTo>
                  <a:lnTo>
                    <a:pt x="43" y="54"/>
                  </a:lnTo>
                  <a:lnTo>
                    <a:pt x="49" y="70"/>
                  </a:lnTo>
                  <a:lnTo>
                    <a:pt x="54" y="86"/>
                  </a:lnTo>
                  <a:lnTo>
                    <a:pt x="54" y="102"/>
                  </a:lnTo>
                  <a:lnTo>
                    <a:pt x="65" y="119"/>
                  </a:lnTo>
                  <a:lnTo>
                    <a:pt x="81" y="129"/>
                  </a:lnTo>
                  <a:lnTo>
                    <a:pt x="81" y="146"/>
                  </a:lnTo>
                  <a:lnTo>
                    <a:pt x="81" y="162"/>
                  </a:lnTo>
                  <a:lnTo>
                    <a:pt x="97" y="178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8F36D7BA-7840-9EF2-1ABC-8894C89DEE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64404" y="2664221"/>
              <a:ext cx="282505" cy="97648"/>
            </a:xfrm>
            <a:custGeom>
              <a:avLst/>
              <a:gdLst/>
              <a:ahLst/>
              <a:cxnLst>
                <a:cxn ang="0">
                  <a:pos x="173" y="30"/>
                </a:cxn>
                <a:cxn ang="0">
                  <a:pos x="145" y="30"/>
                </a:cxn>
                <a:cxn ang="0">
                  <a:pos x="122" y="30"/>
                </a:cxn>
                <a:cxn ang="0">
                  <a:pos x="99" y="59"/>
                </a:cxn>
                <a:cxn ang="0">
                  <a:pos x="76" y="44"/>
                </a:cxn>
                <a:cxn ang="0">
                  <a:pos x="69" y="0"/>
                </a:cxn>
                <a:cxn ang="0">
                  <a:pos x="46" y="0"/>
                </a:cxn>
                <a:cxn ang="0">
                  <a:pos x="23" y="30"/>
                </a:cxn>
                <a:cxn ang="0">
                  <a:pos x="0" y="30"/>
                </a:cxn>
              </a:cxnLst>
              <a:rect l="0" t="0" r="r" b="b"/>
              <a:pathLst>
                <a:path w="174" h="60">
                  <a:moveTo>
                    <a:pt x="173" y="30"/>
                  </a:moveTo>
                  <a:lnTo>
                    <a:pt x="145" y="30"/>
                  </a:lnTo>
                  <a:lnTo>
                    <a:pt x="122" y="30"/>
                  </a:lnTo>
                  <a:lnTo>
                    <a:pt x="99" y="59"/>
                  </a:lnTo>
                  <a:lnTo>
                    <a:pt x="76" y="44"/>
                  </a:lnTo>
                  <a:lnTo>
                    <a:pt x="69" y="0"/>
                  </a:lnTo>
                  <a:lnTo>
                    <a:pt x="46" y="0"/>
                  </a:lnTo>
                  <a:lnTo>
                    <a:pt x="23" y="30"/>
                  </a:lnTo>
                  <a:lnTo>
                    <a:pt x="0" y="3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1BA0F806-C23D-53B9-0705-5176C2B39E6D}"/>
                </a:ext>
              </a:extLst>
            </p:cNvPr>
            <p:cNvSpPr>
              <a:spLocks noChangeAspect="1"/>
            </p:cNvSpPr>
            <p:nvPr/>
          </p:nvSpPr>
          <p:spPr bwMode="auto">
            <a:xfrm rot="1827933">
              <a:off x="7261781" y="3690175"/>
              <a:ext cx="202625" cy="152330"/>
            </a:xfrm>
            <a:custGeom>
              <a:avLst/>
              <a:gdLst/>
              <a:ahLst/>
              <a:cxnLst>
                <a:cxn ang="0">
                  <a:pos x="125" y="92"/>
                </a:cxn>
                <a:cxn ang="0">
                  <a:pos x="125" y="70"/>
                </a:cxn>
                <a:cxn ang="0">
                  <a:pos x="109" y="54"/>
                </a:cxn>
                <a:cxn ang="0">
                  <a:pos x="92" y="49"/>
                </a:cxn>
                <a:cxn ang="0">
                  <a:pos x="76" y="43"/>
                </a:cxn>
                <a:cxn ang="0">
                  <a:pos x="60" y="38"/>
                </a:cxn>
                <a:cxn ang="0">
                  <a:pos x="43" y="38"/>
                </a:cxn>
                <a:cxn ang="0">
                  <a:pos x="33" y="22"/>
                </a:cxn>
                <a:cxn ang="0">
                  <a:pos x="16" y="5"/>
                </a:cxn>
                <a:cxn ang="0">
                  <a:pos x="0" y="0"/>
                </a:cxn>
              </a:cxnLst>
              <a:rect l="0" t="0" r="r" b="b"/>
              <a:pathLst>
                <a:path w="126" h="93">
                  <a:moveTo>
                    <a:pt x="125" y="92"/>
                  </a:moveTo>
                  <a:lnTo>
                    <a:pt x="125" y="70"/>
                  </a:lnTo>
                  <a:lnTo>
                    <a:pt x="109" y="54"/>
                  </a:lnTo>
                  <a:lnTo>
                    <a:pt x="92" y="49"/>
                  </a:lnTo>
                  <a:lnTo>
                    <a:pt x="76" y="43"/>
                  </a:lnTo>
                  <a:lnTo>
                    <a:pt x="60" y="38"/>
                  </a:lnTo>
                  <a:lnTo>
                    <a:pt x="43" y="38"/>
                  </a:lnTo>
                  <a:lnTo>
                    <a:pt x="33" y="22"/>
                  </a:lnTo>
                  <a:lnTo>
                    <a:pt x="16" y="5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A425A9D7-7062-7317-2F7A-9A1143E2990B}"/>
                </a:ext>
              </a:extLst>
            </p:cNvPr>
            <p:cNvSpPr>
              <a:spLocks noChangeAspect="1"/>
            </p:cNvSpPr>
            <p:nvPr/>
          </p:nvSpPr>
          <p:spPr bwMode="auto">
            <a:xfrm rot="1654528">
              <a:off x="7711973" y="1930574"/>
              <a:ext cx="72088" cy="19724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16"/>
                </a:cxn>
                <a:cxn ang="0">
                  <a:pos x="49" y="22"/>
                </a:cxn>
                <a:cxn ang="0">
                  <a:pos x="43" y="38"/>
                </a:cxn>
                <a:cxn ang="0">
                  <a:pos x="43" y="54"/>
                </a:cxn>
                <a:cxn ang="0">
                  <a:pos x="43" y="70"/>
                </a:cxn>
                <a:cxn ang="0">
                  <a:pos x="43" y="86"/>
                </a:cxn>
                <a:cxn ang="0">
                  <a:pos x="38" y="102"/>
                </a:cxn>
                <a:cxn ang="0">
                  <a:pos x="22" y="113"/>
                </a:cxn>
                <a:cxn ang="0">
                  <a:pos x="11" y="129"/>
                </a:cxn>
                <a:cxn ang="0">
                  <a:pos x="11" y="146"/>
                </a:cxn>
                <a:cxn ang="0">
                  <a:pos x="11" y="162"/>
                </a:cxn>
                <a:cxn ang="0">
                  <a:pos x="0" y="178"/>
                </a:cxn>
              </a:cxnLst>
              <a:rect l="0" t="0" r="r" b="b"/>
              <a:pathLst>
                <a:path w="66" h="179">
                  <a:moveTo>
                    <a:pt x="65" y="0"/>
                  </a:moveTo>
                  <a:lnTo>
                    <a:pt x="65" y="16"/>
                  </a:lnTo>
                  <a:lnTo>
                    <a:pt x="49" y="22"/>
                  </a:lnTo>
                  <a:lnTo>
                    <a:pt x="43" y="38"/>
                  </a:lnTo>
                  <a:lnTo>
                    <a:pt x="43" y="54"/>
                  </a:lnTo>
                  <a:lnTo>
                    <a:pt x="43" y="70"/>
                  </a:lnTo>
                  <a:lnTo>
                    <a:pt x="43" y="86"/>
                  </a:lnTo>
                  <a:lnTo>
                    <a:pt x="38" y="102"/>
                  </a:lnTo>
                  <a:lnTo>
                    <a:pt x="22" y="113"/>
                  </a:lnTo>
                  <a:lnTo>
                    <a:pt x="11" y="129"/>
                  </a:lnTo>
                  <a:lnTo>
                    <a:pt x="11" y="146"/>
                  </a:lnTo>
                  <a:lnTo>
                    <a:pt x="11" y="162"/>
                  </a:lnTo>
                  <a:lnTo>
                    <a:pt x="0" y="178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 76">
              <a:extLst>
                <a:ext uri="{FF2B5EF4-FFF2-40B4-BE49-F238E27FC236}">
                  <a16:creationId xmlns:a16="http://schemas.microsoft.com/office/drawing/2014/main" id="{F3DAE435-5703-F1BA-07F5-5096CF220E7C}"/>
                </a:ext>
              </a:extLst>
            </p:cNvPr>
            <p:cNvSpPr>
              <a:spLocks noChangeAspect="1"/>
            </p:cNvSpPr>
            <p:nvPr/>
          </p:nvSpPr>
          <p:spPr bwMode="auto">
            <a:xfrm rot="1654528">
              <a:off x="6536707" y="3456483"/>
              <a:ext cx="72088" cy="19724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16"/>
                </a:cxn>
                <a:cxn ang="0">
                  <a:pos x="49" y="22"/>
                </a:cxn>
                <a:cxn ang="0">
                  <a:pos x="43" y="38"/>
                </a:cxn>
                <a:cxn ang="0">
                  <a:pos x="43" y="54"/>
                </a:cxn>
                <a:cxn ang="0">
                  <a:pos x="43" y="70"/>
                </a:cxn>
                <a:cxn ang="0">
                  <a:pos x="43" y="86"/>
                </a:cxn>
                <a:cxn ang="0">
                  <a:pos x="38" y="102"/>
                </a:cxn>
                <a:cxn ang="0">
                  <a:pos x="22" y="113"/>
                </a:cxn>
                <a:cxn ang="0">
                  <a:pos x="11" y="129"/>
                </a:cxn>
                <a:cxn ang="0">
                  <a:pos x="11" y="146"/>
                </a:cxn>
                <a:cxn ang="0">
                  <a:pos x="11" y="162"/>
                </a:cxn>
                <a:cxn ang="0">
                  <a:pos x="0" y="178"/>
                </a:cxn>
              </a:cxnLst>
              <a:rect l="0" t="0" r="r" b="b"/>
              <a:pathLst>
                <a:path w="66" h="179">
                  <a:moveTo>
                    <a:pt x="65" y="0"/>
                  </a:moveTo>
                  <a:lnTo>
                    <a:pt x="65" y="16"/>
                  </a:lnTo>
                  <a:lnTo>
                    <a:pt x="49" y="22"/>
                  </a:lnTo>
                  <a:lnTo>
                    <a:pt x="43" y="38"/>
                  </a:lnTo>
                  <a:lnTo>
                    <a:pt x="43" y="54"/>
                  </a:lnTo>
                  <a:lnTo>
                    <a:pt x="43" y="70"/>
                  </a:lnTo>
                  <a:lnTo>
                    <a:pt x="43" y="86"/>
                  </a:lnTo>
                  <a:lnTo>
                    <a:pt x="38" y="102"/>
                  </a:lnTo>
                  <a:lnTo>
                    <a:pt x="22" y="113"/>
                  </a:lnTo>
                  <a:lnTo>
                    <a:pt x="11" y="129"/>
                  </a:lnTo>
                  <a:lnTo>
                    <a:pt x="11" y="146"/>
                  </a:lnTo>
                  <a:lnTo>
                    <a:pt x="11" y="162"/>
                  </a:lnTo>
                  <a:lnTo>
                    <a:pt x="0" y="178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C5FC154C-237F-E28B-8E15-EAA9C1063C71}"/>
              </a:ext>
            </a:extLst>
          </p:cNvPr>
          <p:cNvGrpSpPr>
            <a:grpSpLocks noChangeAspect="1"/>
          </p:cNvGrpSpPr>
          <p:nvPr/>
        </p:nvGrpSpPr>
        <p:grpSpPr>
          <a:xfrm>
            <a:off x="7491563" y="761858"/>
            <a:ext cx="530717" cy="524951"/>
            <a:chOff x="1667379" y="3405598"/>
            <a:chExt cx="884532" cy="874921"/>
          </a:xfrm>
        </p:grpSpPr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B500407A-A53C-4D59-5BD2-079F980430C3}"/>
                </a:ext>
              </a:extLst>
            </p:cNvPr>
            <p:cNvGrpSpPr/>
            <p:nvPr/>
          </p:nvGrpSpPr>
          <p:grpSpPr>
            <a:xfrm>
              <a:off x="1758970" y="3505615"/>
              <a:ext cx="664374" cy="570262"/>
              <a:chOff x="1758970" y="3505615"/>
              <a:chExt cx="664374" cy="570262"/>
            </a:xfrm>
          </p:grpSpPr>
          <p:sp>
            <p:nvSpPr>
              <p:cNvPr id="352" name="Freeform 71">
                <a:extLst>
                  <a:ext uri="{FF2B5EF4-FFF2-40B4-BE49-F238E27FC236}">
                    <a16:creationId xmlns:a16="http://schemas.microsoft.com/office/drawing/2014/main" id="{AB4CDAD7-816C-2D95-8174-38F519C4DA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09666" y="3505615"/>
                <a:ext cx="54553" cy="300754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30"/>
                  </a:cxn>
                  <a:cxn ang="0">
                    <a:pos x="17" y="54"/>
                  </a:cxn>
                  <a:cxn ang="0">
                    <a:pos x="33" y="78"/>
                  </a:cxn>
                  <a:cxn ang="0">
                    <a:pos x="25" y="103"/>
                  </a:cxn>
                  <a:cxn ang="0">
                    <a:pos x="0" y="111"/>
                  </a:cxn>
                  <a:cxn ang="0">
                    <a:pos x="0" y="135"/>
                  </a:cxn>
                  <a:cxn ang="0">
                    <a:pos x="17" y="160"/>
                  </a:cxn>
                  <a:cxn ang="0">
                    <a:pos x="17" y="184"/>
                  </a:cxn>
                </a:cxnLst>
                <a:rect l="0" t="0" r="r" b="b"/>
                <a:pathLst>
                  <a:path w="34" h="185">
                    <a:moveTo>
                      <a:pt x="17" y="0"/>
                    </a:moveTo>
                    <a:lnTo>
                      <a:pt x="17" y="30"/>
                    </a:lnTo>
                    <a:lnTo>
                      <a:pt x="17" y="54"/>
                    </a:lnTo>
                    <a:lnTo>
                      <a:pt x="33" y="78"/>
                    </a:lnTo>
                    <a:lnTo>
                      <a:pt x="25" y="103"/>
                    </a:lnTo>
                    <a:lnTo>
                      <a:pt x="0" y="111"/>
                    </a:lnTo>
                    <a:lnTo>
                      <a:pt x="0" y="135"/>
                    </a:lnTo>
                    <a:lnTo>
                      <a:pt x="17" y="160"/>
                    </a:lnTo>
                    <a:lnTo>
                      <a:pt x="17" y="184"/>
                    </a:lnTo>
                  </a:path>
                </a:pathLst>
              </a:custGeom>
              <a:noFill/>
              <a:ln w="254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Freeform 72">
                <a:extLst>
                  <a:ext uri="{FF2B5EF4-FFF2-40B4-BE49-F238E27FC236}">
                    <a16:creationId xmlns:a16="http://schemas.microsoft.com/office/drawing/2014/main" id="{7CB5CC2D-266D-8372-1205-F6E1C279ED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0839" y="3794652"/>
                <a:ext cx="282505" cy="97648"/>
              </a:xfrm>
              <a:custGeom>
                <a:avLst/>
                <a:gdLst/>
                <a:ahLst/>
                <a:cxnLst>
                  <a:cxn ang="0">
                    <a:pos x="173" y="30"/>
                  </a:cxn>
                  <a:cxn ang="0">
                    <a:pos x="145" y="30"/>
                  </a:cxn>
                  <a:cxn ang="0">
                    <a:pos x="122" y="30"/>
                  </a:cxn>
                  <a:cxn ang="0">
                    <a:pos x="99" y="59"/>
                  </a:cxn>
                  <a:cxn ang="0">
                    <a:pos x="76" y="44"/>
                  </a:cxn>
                  <a:cxn ang="0">
                    <a:pos x="69" y="0"/>
                  </a:cxn>
                  <a:cxn ang="0">
                    <a:pos x="46" y="0"/>
                  </a:cxn>
                  <a:cxn ang="0">
                    <a:pos x="23" y="30"/>
                  </a:cxn>
                  <a:cxn ang="0">
                    <a:pos x="0" y="30"/>
                  </a:cxn>
                </a:cxnLst>
                <a:rect l="0" t="0" r="r" b="b"/>
                <a:pathLst>
                  <a:path w="174" h="60">
                    <a:moveTo>
                      <a:pt x="173" y="30"/>
                    </a:moveTo>
                    <a:lnTo>
                      <a:pt x="145" y="30"/>
                    </a:lnTo>
                    <a:lnTo>
                      <a:pt x="122" y="30"/>
                    </a:lnTo>
                    <a:lnTo>
                      <a:pt x="99" y="59"/>
                    </a:lnTo>
                    <a:lnTo>
                      <a:pt x="76" y="44"/>
                    </a:lnTo>
                    <a:lnTo>
                      <a:pt x="69" y="0"/>
                    </a:lnTo>
                    <a:lnTo>
                      <a:pt x="46" y="0"/>
                    </a:lnTo>
                    <a:lnTo>
                      <a:pt x="23" y="30"/>
                    </a:lnTo>
                    <a:lnTo>
                      <a:pt x="0" y="30"/>
                    </a:lnTo>
                  </a:path>
                </a:pathLst>
              </a:custGeom>
              <a:noFill/>
              <a:ln w="254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Freeform 73">
                <a:extLst>
                  <a:ext uri="{FF2B5EF4-FFF2-40B4-BE49-F238E27FC236}">
                    <a16:creationId xmlns:a16="http://schemas.microsoft.com/office/drawing/2014/main" id="{4230FA8A-3FE9-DBC5-6798-935D7E1D2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58970" y="3792699"/>
                <a:ext cx="282505" cy="97648"/>
              </a:xfrm>
              <a:custGeom>
                <a:avLst/>
                <a:gdLst/>
                <a:ahLst/>
                <a:cxnLst>
                  <a:cxn ang="0">
                    <a:pos x="173" y="30"/>
                  </a:cxn>
                  <a:cxn ang="0">
                    <a:pos x="145" y="30"/>
                  </a:cxn>
                  <a:cxn ang="0">
                    <a:pos x="122" y="30"/>
                  </a:cxn>
                  <a:cxn ang="0">
                    <a:pos x="99" y="59"/>
                  </a:cxn>
                  <a:cxn ang="0">
                    <a:pos x="76" y="44"/>
                  </a:cxn>
                  <a:cxn ang="0">
                    <a:pos x="69" y="0"/>
                  </a:cxn>
                  <a:cxn ang="0">
                    <a:pos x="46" y="0"/>
                  </a:cxn>
                  <a:cxn ang="0">
                    <a:pos x="23" y="30"/>
                  </a:cxn>
                  <a:cxn ang="0">
                    <a:pos x="0" y="30"/>
                  </a:cxn>
                </a:cxnLst>
                <a:rect l="0" t="0" r="r" b="b"/>
                <a:pathLst>
                  <a:path w="174" h="60">
                    <a:moveTo>
                      <a:pt x="173" y="30"/>
                    </a:moveTo>
                    <a:lnTo>
                      <a:pt x="145" y="30"/>
                    </a:lnTo>
                    <a:lnTo>
                      <a:pt x="122" y="30"/>
                    </a:lnTo>
                    <a:lnTo>
                      <a:pt x="99" y="59"/>
                    </a:lnTo>
                    <a:lnTo>
                      <a:pt x="76" y="44"/>
                    </a:lnTo>
                    <a:lnTo>
                      <a:pt x="69" y="0"/>
                    </a:lnTo>
                    <a:lnTo>
                      <a:pt x="46" y="0"/>
                    </a:lnTo>
                    <a:lnTo>
                      <a:pt x="23" y="30"/>
                    </a:lnTo>
                    <a:lnTo>
                      <a:pt x="0" y="30"/>
                    </a:lnTo>
                  </a:path>
                </a:pathLst>
              </a:custGeom>
              <a:noFill/>
              <a:ln w="254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Freeform 74">
                <a:extLst>
                  <a:ext uri="{FF2B5EF4-FFF2-40B4-BE49-F238E27FC236}">
                    <a16:creationId xmlns:a16="http://schemas.microsoft.com/office/drawing/2014/main" id="{D8D7A78D-CFEB-8F44-1DED-473D2CD012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0142217">
                <a:off x="1856386" y="3566157"/>
                <a:ext cx="146123" cy="273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6"/>
                  </a:cxn>
                  <a:cxn ang="0">
                    <a:pos x="16" y="32"/>
                  </a:cxn>
                  <a:cxn ang="0">
                    <a:pos x="27" y="49"/>
                  </a:cxn>
                  <a:cxn ang="0">
                    <a:pos x="43" y="54"/>
                  </a:cxn>
                  <a:cxn ang="0">
                    <a:pos x="49" y="70"/>
                  </a:cxn>
                  <a:cxn ang="0">
                    <a:pos x="54" y="86"/>
                  </a:cxn>
                  <a:cxn ang="0">
                    <a:pos x="54" y="102"/>
                  </a:cxn>
                  <a:cxn ang="0">
                    <a:pos x="65" y="119"/>
                  </a:cxn>
                  <a:cxn ang="0">
                    <a:pos x="81" y="129"/>
                  </a:cxn>
                  <a:cxn ang="0">
                    <a:pos x="81" y="146"/>
                  </a:cxn>
                  <a:cxn ang="0">
                    <a:pos x="81" y="162"/>
                  </a:cxn>
                  <a:cxn ang="0">
                    <a:pos x="97" y="178"/>
                  </a:cxn>
                </a:cxnLst>
                <a:rect l="0" t="0" r="r" b="b"/>
                <a:pathLst>
                  <a:path w="98" h="179">
                    <a:moveTo>
                      <a:pt x="0" y="0"/>
                    </a:moveTo>
                    <a:lnTo>
                      <a:pt x="11" y="16"/>
                    </a:lnTo>
                    <a:lnTo>
                      <a:pt x="16" y="32"/>
                    </a:lnTo>
                    <a:lnTo>
                      <a:pt x="27" y="49"/>
                    </a:lnTo>
                    <a:lnTo>
                      <a:pt x="43" y="54"/>
                    </a:lnTo>
                    <a:lnTo>
                      <a:pt x="49" y="70"/>
                    </a:lnTo>
                    <a:lnTo>
                      <a:pt x="54" y="86"/>
                    </a:lnTo>
                    <a:lnTo>
                      <a:pt x="54" y="102"/>
                    </a:lnTo>
                    <a:lnTo>
                      <a:pt x="65" y="119"/>
                    </a:lnTo>
                    <a:lnTo>
                      <a:pt x="81" y="129"/>
                    </a:lnTo>
                    <a:lnTo>
                      <a:pt x="81" y="146"/>
                    </a:lnTo>
                    <a:lnTo>
                      <a:pt x="81" y="162"/>
                    </a:lnTo>
                    <a:lnTo>
                      <a:pt x="97" y="178"/>
                    </a:lnTo>
                  </a:path>
                </a:pathLst>
              </a:custGeom>
              <a:noFill/>
              <a:ln w="254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Freeform 75">
                <a:extLst>
                  <a:ext uri="{FF2B5EF4-FFF2-40B4-BE49-F238E27FC236}">
                    <a16:creationId xmlns:a16="http://schemas.microsoft.com/office/drawing/2014/main" id="{094A43D6-8EE5-91AA-C682-F4FCE9AE6A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827933">
                <a:off x="2068752" y="3905970"/>
                <a:ext cx="202625" cy="152330"/>
              </a:xfrm>
              <a:custGeom>
                <a:avLst/>
                <a:gdLst/>
                <a:ahLst/>
                <a:cxnLst>
                  <a:cxn ang="0">
                    <a:pos x="125" y="92"/>
                  </a:cxn>
                  <a:cxn ang="0">
                    <a:pos x="125" y="70"/>
                  </a:cxn>
                  <a:cxn ang="0">
                    <a:pos x="109" y="54"/>
                  </a:cxn>
                  <a:cxn ang="0">
                    <a:pos x="92" y="49"/>
                  </a:cxn>
                  <a:cxn ang="0">
                    <a:pos x="76" y="43"/>
                  </a:cxn>
                  <a:cxn ang="0">
                    <a:pos x="60" y="38"/>
                  </a:cxn>
                  <a:cxn ang="0">
                    <a:pos x="43" y="38"/>
                  </a:cxn>
                  <a:cxn ang="0">
                    <a:pos x="33" y="22"/>
                  </a:cxn>
                  <a:cxn ang="0">
                    <a:pos x="16" y="5"/>
                  </a:cxn>
                  <a:cxn ang="0">
                    <a:pos x="0" y="0"/>
                  </a:cxn>
                </a:cxnLst>
                <a:rect l="0" t="0" r="r" b="b"/>
                <a:pathLst>
                  <a:path w="126" h="93">
                    <a:moveTo>
                      <a:pt x="125" y="92"/>
                    </a:moveTo>
                    <a:lnTo>
                      <a:pt x="125" y="70"/>
                    </a:lnTo>
                    <a:lnTo>
                      <a:pt x="109" y="54"/>
                    </a:lnTo>
                    <a:lnTo>
                      <a:pt x="92" y="49"/>
                    </a:lnTo>
                    <a:lnTo>
                      <a:pt x="76" y="43"/>
                    </a:lnTo>
                    <a:lnTo>
                      <a:pt x="60" y="38"/>
                    </a:lnTo>
                    <a:lnTo>
                      <a:pt x="43" y="38"/>
                    </a:lnTo>
                    <a:lnTo>
                      <a:pt x="33" y="22"/>
                    </a:lnTo>
                    <a:lnTo>
                      <a:pt x="16" y="5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Freeform 76">
                <a:extLst>
                  <a:ext uri="{FF2B5EF4-FFF2-40B4-BE49-F238E27FC236}">
                    <a16:creationId xmlns:a16="http://schemas.microsoft.com/office/drawing/2014/main" id="{92E14466-72CB-0B29-CB08-4806534F2B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54528">
                <a:off x="1946008" y="3878629"/>
                <a:ext cx="72088" cy="197248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65" y="16"/>
                  </a:cxn>
                  <a:cxn ang="0">
                    <a:pos x="49" y="22"/>
                  </a:cxn>
                  <a:cxn ang="0">
                    <a:pos x="43" y="38"/>
                  </a:cxn>
                  <a:cxn ang="0">
                    <a:pos x="43" y="54"/>
                  </a:cxn>
                  <a:cxn ang="0">
                    <a:pos x="43" y="70"/>
                  </a:cxn>
                  <a:cxn ang="0">
                    <a:pos x="43" y="86"/>
                  </a:cxn>
                  <a:cxn ang="0">
                    <a:pos x="38" y="102"/>
                  </a:cxn>
                  <a:cxn ang="0">
                    <a:pos x="22" y="113"/>
                  </a:cxn>
                  <a:cxn ang="0">
                    <a:pos x="11" y="129"/>
                  </a:cxn>
                  <a:cxn ang="0">
                    <a:pos x="11" y="146"/>
                  </a:cxn>
                  <a:cxn ang="0">
                    <a:pos x="11" y="162"/>
                  </a:cxn>
                  <a:cxn ang="0">
                    <a:pos x="0" y="178"/>
                  </a:cxn>
                </a:cxnLst>
                <a:rect l="0" t="0" r="r" b="b"/>
                <a:pathLst>
                  <a:path w="66" h="179">
                    <a:moveTo>
                      <a:pt x="65" y="0"/>
                    </a:moveTo>
                    <a:lnTo>
                      <a:pt x="65" y="16"/>
                    </a:lnTo>
                    <a:lnTo>
                      <a:pt x="49" y="22"/>
                    </a:lnTo>
                    <a:lnTo>
                      <a:pt x="43" y="38"/>
                    </a:lnTo>
                    <a:lnTo>
                      <a:pt x="43" y="54"/>
                    </a:lnTo>
                    <a:lnTo>
                      <a:pt x="43" y="70"/>
                    </a:lnTo>
                    <a:lnTo>
                      <a:pt x="43" y="86"/>
                    </a:lnTo>
                    <a:lnTo>
                      <a:pt x="38" y="102"/>
                    </a:lnTo>
                    <a:lnTo>
                      <a:pt x="22" y="113"/>
                    </a:lnTo>
                    <a:lnTo>
                      <a:pt x="11" y="129"/>
                    </a:lnTo>
                    <a:lnTo>
                      <a:pt x="11" y="146"/>
                    </a:lnTo>
                    <a:lnTo>
                      <a:pt x="11" y="162"/>
                    </a:lnTo>
                    <a:lnTo>
                      <a:pt x="0" y="178"/>
                    </a:lnTo>
                  </a:path>
                </a:pathLst>
              </a:custGeom>
              <a:noFill/>
              <a:ln w="25400" cap="rnd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5" name="Group 77">
              <a:extLst>
                <a:ext uri="{FF2B5EF4-FFF2-40B4-BE49-F238E27FC236}">
                  <a16:creationId xmlns:a16="http://schemas.microsoft.com/office/drawing/2014/main" id="{4251A4D5-6B19-74C3-6C9D-EA897CBA489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67379" y="3405598"/>
              <a:ext cx="884532" cy="874921"/>
              <a:chOff x="3830" y="2324"/>
              <a:chExt cx="382" cy="377"/>
            </a:xfrm>
          </p:grpSpPr>
          <p:sp>
            <p:nvSpPr>
              <p:cNvPr id="326" name="Freeform 79">
                <a:extLst>
                  <a:ext uri="{FF2B5EF4-FFF2-40B4-BE49-F238E27FC236}">
                    <a16:creationId xmlns:a16="http://schemas.microsoft.com/office/drawing/2014/main" id="{5868EAB4-1E10-9DE7-51FC-9E79628D7C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87" y="2350"/>
                <a:ext cx="23" cy="13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30"/>
                  </a:cxn>
                  <a:cxn ang="0">
                    <a:pos x="16" y="54"/>
                  </a:cxn>
                  <a:cxn ang="0">
                    <a:pos x="32" y="78"/>
                  </a:cxn>
                  <a:cxn ang="0">
                    <a:pos x="24" y="103"/>
                  </a:cxn>
                  <a:cxn ang="0">
                    <a:pos x="0" y="111"/>
                  </a:cxn>
                  <a:cxn ang="0">
                    <a:pos x="0" y="135"/>
                  </a:cxn>
                  <a:cxn ang="0">
                    <a:pos x="16" y="160"/>
                  </a:cxn>
                  <a:cxn ang="0">
                    <a:pos x="16" y="184"/>
                  </a:cxn>
                </a:cxnLst>
                <a:rect l="0" t="0" r="r" b="b"/>
                <a:pathLst>
                  <a:path w="33" h="185">
                    <a:moveTo>
                      <a:pt x="16" y="0"/>
                    </a:moveTo>
                    <a:lnTo>
                      <a:pt x="16" y="30"/>
                    </a:lnTo>
                    <a:lnTo>
                      <a:pt x="16" y="54"/>
                    </a:lnTo>
                    <a:lnTo>
                      <a:pt x="32" y="78"/>
                    </a:lnTo>
                    <a:lnTo>
                      <a:pt x="24" y="103"/>
                    </a:lnTo>
                    <a:lnTo>
                      <a:pt x="0" y="111"/>
                    </a:lnTo>
                    <a:lnTo>
                      <a:pt x="0" y="135"/>
                    </a:lnTo>
                    <a:lnTo>
                      <a:pt x="16" y="160"/>
                    </a:lnTo>
                    <a:lnTo>
                      <a:pt x="16" y="184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Freeform 81">
                <a:extLst>
                  <a:ext uri="{FF2B5EF4-FFF2-40B4-BE49-F238E27FC236}">
                    <a16:creationId xmlns:a16="http://schemas.microsoft.com/office/drawing/2014/main" id="{D742FDE2-1055-71AE-B009-C4B1B3905F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02" y="2524"/>
                <a:ext cx="23" cy="130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30"/>
                  </a:cxn>
                  <a:cxn ang="0">
                    <a:pos x="17" y="54"/>
                  </a:cxn>
                  <a:cxn ang="0">
                    <a:pos x="33" y="78"/>
                  </a:cxn>
                  <a:cxn ang="0">
                    <a:pos x="25" y="103"/>
                  </a:cxn>
                  <a:cxn ang="0">
                    <a:pos x="0" y="111"/>
                  </a:cxn>
                  <a:cxn ang="0">
                    <a:pos x="0" y="135"/>
                  </a:cxn>
                  <a:cxn ang="0">
                    <a:pos x="17" y="160"/>
                  </a:cxn>
                  <a:cxn ang="0">
                    <a:pos x="17" y="184"/>
                  </a:cxn>
                </a:cxnLst>
                <a:rect l="0" t="0" r="r" b="b"/>
                <a:pathLst>
                  <a:path w="34" h="185">
                    <a:moveTo>
                      <a:pt x="17" y="0"/>
                    </a:moveTo>
                    <a:lnTo>
                      <a:pt x="17" y="30"/>
                    </a:lnTo>
                    <a:lnTo>
                      <a:pt x="17" y="54"/>
                    </a:lnTo>
                    <a:lnTo>
                      <a:pt x="33" y="78"/>
                    </a:lnTo>
                    <a:lnTo>
                      <a:pt x="25" y="103"/>
                    </a:lnTo>
                    <a:lnTo>
                      <a:pt x="0" y="111"/>
                    </a:lnTo>
                    <a:lnTo>
                      <a:pt x="0" y="135"/>
                    </a:lnTo>
                    <a:lnTo>
                      <a:pt x="17" y="160"/>
                    </a:lnTo>
                    <a:lnTo>
                      <a:pt x="17" y="184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Freeform 83">
                <a:extLst>
                  <a:ext uri="{FF2B5EF4-FFF2-40B4-BE49-F238E27FC236}">
                    <a16:creationId xmlns:a16="http://schemas.microsoft.com/office/drawing/2014/main" id="{451026AF-1EF6-2442-C1A3-E4C3EA5A38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45" y="2523"/>
                <a:ext cx="122" cy="42"/>
              </a:xfrm>
              <a:custGeom>
                <a:avLst/>
                <a:gdLst/>
                <a:ahLst/>
                <a:cxnLst>
                  <a:cxn ang="0">
                    <a:pos x="173" y="30"/>
                  </a:cxn>
                  <a:cxn ang="0">
                    <a:pos x="145" y="30"/>
                  </a:cxn>
                  <a:cxn ang="0">
                    <a:pos x="122" y="30"/>
                  </a:cxn>
                  <a:cxn ang="0">
                    <a:pos x="99" y="59"/>
                  </a:cxn>
                  <a:cxn ang="0">
                    <a:pos x="76" y="44"/>
                  </a:cxn>
                  <a:cxn ang="0">
                    <a:pos x="69" y="0"/>
                  </a:cxn>
                  <a:cxn ang="0">
                    <a:pos x="46" y="0"/>
                  </a:cxn>
                  <a:cxn ang="0">
                    <a:pos x="23" y="30"/>
                  </a:cxn>
                  <a:cxn ang="0">
                    <a:pos x="0" y="30"/>
                  </a:cxn>
                </a:cxnLst>
                <a:rect l="0" t="0" r="r" b="b"/>
                <a:pathLst>
                  <a:path w="174" h="60">
                    <a:moveTo>
                      <a:pt x="173" y="30"/>
                    </a:moveTo>
                    <a:lnTo>
                      <a:pt x="145" y="30"/>
                    </a:lnTo>
                    <a:lnTo>
                      <a:pt x="122" y="30"/>
                    </a:lnTo>
                    <a:lnTo>
                      <a:pt x="99" y="59"/>
                    </a:lnTo>
                    <a:lnTo>
                      <a:pt x="76" y="44"/>
                    </a:lnTo>
                    <a:lnTo>
                      <a:pt x="69" y="0"/>
                    </a:lnTo>
                    <a:lnTo>
                      <a:pt x="46" y="0"/>
                    </a:lnTo>
                    <a:lnTo>
                      <a:pt x="23" y="30"/>
                    </a:lnTo>
                    <a:lnTo>
                      <a:pt x="0" y="30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Freeform 85">
                <a:extLst>
                  <a:ext uri="{FF2B5EF4-FFF2-40B4-BE49-F238E27FC236}">
                    <a16:creationId xmlns:a16="http://schemas.microsoft.com/office/drawing/2014/main" id="{AEB5B245-D663-BB59-69CC-C3717F24BA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64" y="2507"/>
                <a:ext cx="122" cy="42"/>
              </a:xfrm>
              <a:custGeom>
                <a:avLst/>
                <a:gdLst/>
                <a:ahLst/>
                <a:cxnLst>
                  <a:cxn ang="0">
                    <a:pos x="173" y="30"/>
                  </a:cxn>
                  <a:cxn ang="0">
                    <a:pos x="145" y="30"/>
                  </a:cxn>
                  <a:cxn ang="0">
                    <a:pos x="122" y="30"/>
                  </a:cxn>
                  <a:cxn ang="0">
                    <a:pos x="99" y="59"/>
                  </a:cxn>
                  <a:cxn ang="0">
                    <a:pos x="76" y="44"/>
                  </a:cxn>
                  <a:cxn ang="0">
                    <a:pos x="69" y="0"/>
                  </a:cxn>
                  <a:cxn ang="0">
                    <a:pos x="46" y="0"/>
                  </a:cxn>
                  <a:cxn ang="0">
                    <a:pos x="23" y="30"/>
                  </a:cxn>
                  <a:cxn ang="0">
                    <a:pos x="0" y="30"/>
                  </a:cxn>
                </a:cxnLst>
                <a:rect l="0" t="0" r="r" b="b"/>
                <a:pathLst>
                  <a:path w="174" h="60">
                    <a:moveTo>
                      <a:pt x="173" y="30"/>
                    </a:moveTo>
                    <a:lnTo>
                      <a:pt x="145" y="30"/>
                    </a:lnTo>
                    <a:lnTo>
                      <a:pt x="122" y="30"/>
                    </a:lnTo>
                    <a:lnTo>
                      <a:pt x="99" y="59"/>
                    </a:lnTo>
                    <a:lnTo>
                      <a:pt x="76" y="44"/>
                    </a:lnTo>
                    <a:lnTo>
                      <a:pt x="69" y="0"/>
                    </a:lnTo>
                    <a:lnTo>
                      <a:pt x="46" y="0"/>
                    </a:lnTo>
                    <a:lnTo>
                      <a:pt x="23" y="30"/>
                    </a:lnTo>
                    <a:lnTo>
                      <a:pt x="0" y="30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Freeform 87">
                <a:extLst>
                  <a:ext uri="{FF2B5EF4-FFF2-40B4-BE49-F238E27FC236}">
                    <a16:creationId xmlns:a16="http://schemas.microsoft.com/office/drawing/2014/main" id="{3DEB2B4A-3359-2514-34D5-66B705DAB3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32" y="2410"/>
                <a:ext cx="88" cy="85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85" y="4"/>
                  </a:cxn>
                  <a:cxn ang="0">
                    <a:pos x="60" y="38"/>
                  </a:cxn>
                  <a:cxn ang="0">
                    <a:pos x="60" y="73"/>
                  </a:cxn>
                  <a:cxn ang="0">
                    <a:pos x="36" y="107"/>
                  </a:cxn>
                  <a:cxn ang="0">
                    <a:pos x="0" y="119"/>
                  </a:cxn>
                </a:cxnLst>
                <a:rect l="0" t="0" r="r" b="b"/>
                <a:pathLst>
                  <a:path w="126" h="120">
                    <a:moveTo>
                      <a:pt x="125" y="0"/>
                    </a:moveTo>
                    <a:lnTo>
                      <a:pt x="85" y="4"/>
                    </a:lnTo>
                    <a:lnTo>
                      <a:pt x="60" y="38"/>
                    </a:lnTo>
                    <a:lnTo>
                      <a:pt x="60" y="73"/>
                    </a:lnTo>
                    <a:lnTo>
                      <a:pt x="36" y="107"/>
                    </a:lnTo>
                    <a:lnTo>
                      <a:pt x="0" y="119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Freeform 95">
                <a:extLst>
                  <a:ext uri="{FF2B5EF4-FFF2-40B4-BE49-F238E27FC236}">
                    <a16:creationId xmlns:a16="http://schemas.microsoft.com/office/drawing/2014/main" id="{D14D9C96-5F18-880A-3F3F-D16057A292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34" y="2384"/>
                <a:ext cx="68" cy="12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6"/>
                  </a:cxn>
                  <a:cxn ang="0">
                    <a:pos x="16" y="32"/>
                  </a:cxn>
                  <a:cxn ang="0">
                    <a:pos x="27" y="49"/>
                  </a:cxn>
                  <a:cxn ang="0">
                    <a:pos x="43" y="54"/>
                  </a:cxn>
                  <a:cxn ang="0">
                    <a:pos x="49" y="70"/>
                  </a:cxn>
                  <a:cxn ang="0">
                    <a:pos x="54" y="86"/>
                  </a:cxn>
                  <a:cxn ang="0">
                    <a:pos x="54" y="102"/>
                  </a:cxn>
                  <a:cxn ang="0">
                    <a:pos x="65" y="119"/>
                  </a:cxn>
                  <a:cxn ang="0">
                    <a:pos x="81" y="129"/>
                  </a:cxn>
                  <a:cxn ang="0">
                    <a:pos x="81" y="146"/>
                  </a:cxn>
                  <a:cxn ang="0">
                    <a:pos x="81" y="162"/>
                  </a:cxn>
                  <a:cxn ang="0">
                    <a:pos x="97" y="178"/>
                  </a:cxn>
                </a:cxnLst>
                <a:rect l="0" t="0" r="r" b="b"/>
                <a:pathLst>
                  <a:path w="98" h="179">
                    <a:moveTo>
                      <a:pt x="0" y="0"/>
                    </a:moveTo>
                    <a:lnTo>
                      <a:pt x="11" y="16"/>
                    </a:lnTo>
                    <a:lnTo>
                      <a:pt x="16" y="32"/>
                    </a:lnTo>
                    <a:lnTo>
                      <a:pt x="27" y="49"/>
                    </a:lnTo>
                    <a:lnTo>
                      <a:pt x="43" y="54"/>
                    </a:lnTo>
                    <a:lnTo>
                      <a:pt x="49" y="70"/>
                    </a:lnTo>
                    <a:lnTo>
                      <a:pt x="54" y="86"/>
                    </a:lnTo>
                    <a:lnTo>
                      <a:pt x="54" y="102"/>
                    </a:lnTo>
                    <a:lnTo>
                      <a:pt x="65" y="119"/>
                    </a:lnTo>
                    <a:lnTo>
                      <a:pt x="81" y="129"/>
                    </a:lnTo>
                    <a:lnTo>
                      <a:pt x="81" y="146"/>
                    </a:lnTo>
                    <a:lnTo>
                      <a:pt x="81" y="162"/>
                    </a:lnTo>
                    <a:lnTo>
                      <a:pt x="97" y="178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Freeform 96">
                <a:extLst>
                  <a:ext uri="{FF2B5EF4-FFF2-40B4-BE49-F238E27FC236}">
                    <a16:creationId xmlns:a16="http://schemas.microsoft.com/office/drawing/2014/main" id="{803C3B84-04AE-A532-90D7-CAB007C9F4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58" y="2448"/>
                <a:ext cx="137" cy="89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20" y="0"/>
                  </a:cxn>
                  <a:cxn ang="0">
                    <a:pos x="40" y="6"/>
                  </a:cxn>
                  <a:cxn ang="0">
                    <a:pos x="47" y="24"/>
                  </a:cxn>
                  <a:cxn ang="0">
                    <a:pos x="54" y="42"/>
                  </a:cxn>
                  <a:cxn ang="0">
                    <a:pos x="74" y="48"/>
                  </a:cxn>
                  <a:cxn ang="0">
                    <a:pos x="127" y="54"/>
                  </a:cxn>
                  <a:cxn ang="0">
                    <a:pos x="167" y="60"/>
                  </a:cxn>
                  <a:cxn ang="0">
                    <a:pos x="167" y="77"/>
                  </a:cxn>
                  <a:cxn ang="0">
                    <a:pos x="174" y="95"/>
                  </a:cxn>
                  <a:cxn ang="0">
                    <a:pos x="174" y="113"/>
                  </a:cxn>
                  <a:cxn ang="0">
                    <a:pos x="194" y="125"/>
                  </a:cxn>
                </a:cxnLst>
                <a:rect l="0" t="0" r="r" b="b"/>
                <a:pathLst>
                  <a:path w="195" h="126">
                    <a:moveTo>
                      <a:pt x="0" y="6"/>
                    </a:moveTo>
                    <a:lnTo>
                      <a:pt x="20" y="0"/>
                    </a:lnTo>
                    <a:lnTo>
                      <a:pt x="40" y="6"/>
                    </a:lnTo>
                    <a:lnTo>
                      <a:pt x="47" y="24"/>
                    </a:lnTo>
                    <a:lnTo>
                      <a:pt x="54" y="42"/>
                    </a:lnTo>
                    <a:lnTo>
                      <a:pt x="74" y="48"/>
                    </a:lnTo>
                    <a:lnTo>
                      <a:pt x="127" y="54"/>
                    </a:lnTo>
                    <a:lnTo>
                      <a:pt x="167" y="60"/>
                    </a:lnTo>
                    <a:lnTo>
                      <a:pt x="167" y="77"/>
                    </a:lnTo>
                    <a:lnTo>
                      <a:pt x="174" y="95"/>
                    </a:lnTo>
                    <a:lnTo>
                      <a:pt x="174" y="113"/>
                    </a:lnTo>
                    <a:lnTo>
                      <a:pt x="194" y="125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Freeform 97">
                <a:extLst>
                  <a:ext uri="{FF2B5EF4-FFF2-40B4-BE49-F238E27FC236}">
                    <a16:creationId xmlns:a16="http://schemas.microsoft.com/office/drawing/2014/main" id="{968F8CBB-FF8C-7C17-CD87-4AE803A3E1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53" y="2536"/>
                <a:ext cx="42" cy="110"/>
              </a:xfrm>
              <a:custGeom>
                <a:avLst/>
                <a:gdLst/>
                <a:ahLst/>
                <a:cxnLst>
                  <a:cxn ang="0">
                    <a:pos x="5" y="156"/>
                  </a:cxn>
                  <a:cxn ang="0">
                    <a:pos x="0" y="140"/>
                  </a:cxn>
                  <a:cxn ang="0">
                    <a:pos x="0" y="124"/>
                  </a:cxn>
                  <a:cxn ang="0">
                    <a:pos x="5" y="108"/>
                  </a:cxn>
                  <a:cxn ang="0">
                    <a:pos x="21" y="108"/>
                  </a:cxn>
                  <a:cxn ang="0">
                    <a:pos x="38" y="97"/>
                  </a:cxn>
                  <a:cxn ang="0">
                    <a:pos x="43" y="81"/>
                  </a:cxn>
                  <a:cxn ang="0">
                    <a:pos x="48" y="65"/>
                  </a:cxn>
                  <a:cxn ang="0">
                    <a:pos x="48" y="48"/>
                  </a:cxn>
                  <a:cxn ang="0">
                    <a:pos x="48" y="32"/>
                  </a:cxn>
                  <a:cxn ang="0">
                    <a:pos x="48" y="16"/>
                  </a:cxn>
                  <a:cxn ang="0">
                    <a:pos x="59" y="0"/>
                  </a:cxn>
                </a:cxnLst>
                <a:rect l="0" t="0" r="r" b="b"/>
                <a:pathLst>
                  <a:path w="60" h="157">
                    <a:moveTo>
                      <a:pt x="5" y="156"/>
                    </a:moveTo>
                    <a:lnTo>
                      <a:pt x="0" y="140"/>
                    </a:lnTo>
                    <a:lnTo>
                      <a:pt x="0" y="124"/>
                    </a:lnTo>
                    <a:lnTo>
                      <a:pt x="5" y="108"/>
                    </a:lnTo>
                    <a:lnTo>
                      <a:pt x="21" y="108"/>
                    </a:lnTo>
                    <a:lnTo>
                      <a:pt x="38" y="97"/>
                    </a:lnTo>
                    <a:lnTo>
                      <a:pt x="43" y="81"/>
                    </a:lnTo>
                    <a:lnTo>
                      <a:pt x="48" y="65"/>
                    </a:lnTo>
                    <a:lnTo>
                      <a:pt x="48" y="48"/>
                    </a:lnTo>
                    <a:lnTo>
                      <a:pt x="48" y="32"/>
                    </a:lnTo>
                    <a:lnTo>
                      <a:pt x="48" y="16"/>
                    </a:lnTo>
                    <a:lnTo>
                      <a:pt x="59" y="0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Freeform 98">
                <a:extLst>
                  <a:ext uri="{FF2B5EF4-FFF2-40B4-BE49-F238E27FC236}">
                    <a16:creationId xmlns:a16="http://schemas.microsoft.com/office/drawing/2014/main" id="{50C2E366-F68A-2CA4-41D7-EBC85315A6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88" y="2555"/>
                <a:ext cx="69" cy="50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16" y="48"/>
                  </a:cxn>
                  <a:cxn ang="0">
                    <a:pos x="32" y="38"/>
                  </a:cxn>
                  <a:cxn ang="0">
                    <a:pos x="49" y="38"/>
                  </a:cxn>
                  <a:cxn ang="0">
                    <a:pos x="65" y="38"/>
                  </a:cxn>
                  <a:cxn ang="0">
                    <a:pos x="81" y="32"/>
                  </a:cxn>
                  <a:cxn ang="0">
                    <a:pos x="92" y="16"/>
                  </a:cxn>
                  <a:cxn ang="0">
                    <a:pos x="97" y="0"/>
                  </a:cxn>
                </a:cxnLst>
                <a:rect l="0" t="0" r="r" b="b"/>
                <a:pathLst>
                  <a:path w="98" h="71">
                    <a:moveTo>
                      <a:pt x="0" y="70"/>
                    </a:moveTo>
                    <a:lnTo>
                      <a:pt x="16" y="48"/>
                    </a:lnTo>
                    <a:lnTo>
                      <a:pt x="32" y="38"/>
                    </a:lnTo>
                    <a:lnTo>
                      <a:pt x="49" y="38"/>
                    </a:lnTo>
                    <a:lnTo>
                      <a:pt x="65" y="38"/>
                    </a:lnTo>
                    <a:lnTo>
                      <a:pt x="81" y="32"/>
                    </a:lnTo>
                    <a:lnTo>
                      <a:pt x="92" y="16"/>
                    </a:lnTo>
                    <a:lnTo>
                      <a:pt x="97" y="0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Freeform 99">
                <a:extLst>
                  <a:ext uri="{FF2B5EF4-FFF2-40B4-BE49-F238E27FC236}">
                    <a16:creationId xmlns:a16="http://schemas.microsoft.com/office/drawing/2014/main" id="{C8A6CC3A-DA29-1F30-279A-0CDBB619A2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32" y="2551"/>
                <a:ext cx="43" cy="88"/>
              </a:xfrm>
              <a:custGeom>
                <a:avLst/>
                <a:gdLst/>
                <a:ahLst/>
                <a:cxnLst>
                  <a:cxn ang="0">
                    <a:pos x="60" y="124"/>
                  </a:cxn>
                  <a:cxn ang="0">
                    <a:pos x="60" y="74"/>
                  </a:cxn>
                  <a:cxn ang="0">
                    <a:pos x="60" y="56"/>
                  </a:cxn>
                  <a:cxn ang="0">
                    <a:pos x="40" y="43"/>
                  </a:cxn>
                  <a:cxn ang="0">
                    <a:pos x="20" y="31"/>
                  </a:cxn>
                  <a:cxn ang="0">
                    <a:pos x="20" y="12"/>
                  </a:cxn>
                  <a:cxn ang="0">
                    <a:pos x="0" y="0"/>
                  </a:cxn>
                </a:cxnLst>
                <a:rect l="0" t="0" r="r" b="b"/>
                <a:pathLst>
                  <a:path w="61" h="125">
                    <a:moveTo>
                      <a:pt x="60" y="124"/>
                    </a:moveTo>
                    <a:lnTo>
                      <a:pt x="60" y="74"/>
                    </a:lnTo>
                    <a:lnTo>
                      <a:pt x="60" y="56"/>
                    </a:lnTo>
                    <a:lnTo>
                      <a:pt x="40" y="43"/>
                    </a:lnTo>
                    <a:lnTo>
                      <a:pt x="20" y="31"/>
                    </a:lnTo>
                    <a:lnTo>
                      <a:pt x="20" y="12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Freeform 100">
                <a:extLst>
                  <a:ext uri="{FF2B5EF4-FFF2-40B4-BE49-F238E27FC236}">
                    <a16:creationId xmlns:a16="http://schemas.microsoft.com/office/drawing/2014/main" id="{80D3603F-57EB-6896-FCE3-6DE344D052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51" y="2547"/>
                <a:ext cx="88" cy="66"/>
              </a:xfrm>
              <a:custGeom>
                <a:avLst/>
                <a:gdLst/>
                <a:ahLst/>
                <a:cxnLst>
                  <a:cxn ang="0">
                    <a:pos x="125" y="92"/>
                  </a:cxn>
                  <a:cxn ang="0">
                    <a:pos x="125" y="70"/>
                  </a:cxn>
                  <a:cxn ang="0">
                    <a:pos x="109" y="54"/>
                  </a:cxn>
                  <a:cxn ang="0">
                    <a:pos x="92" y="49"/>
                  </a:cxn>
                  <a:cxn ang="0">
                    <a:pos x="76" y="43"/>
                  </a:cxn>
                  <a:cxn ang="0">
                    <a:pos x="60" y="38"/>
                  </a:cxn>
                  <a:cxn ang="0">
                    <a:pos x="43" y="38"/>
                  </a:cxn>
                  <a:cxn ang="0">
                    <a:pos x="33" y="22"/>
                  </a:cxn>
                  <a:cxn ang="0">
                    <a:pos x="16" y="5"/>
                  </a:cxn>
                  <a:cxn ang="0">
                    <a:pos x="0" y="0"/>
                  </a:cxn>
                </a:cxnLst>
                <a:rect l="0" t="0" r="r" b="b"/>
                <a:pathLst>
                  <a:path w="126" h="93">
                    <a:moveTo>
                      <a:pt x="125" y="92"/>
                    </a:moveTo>
                    <a:lnTo>
                      <a:pt x="125" y="70"/>
                    </a:lnTo>
                    <a:lnTo>
                      <a:pt x="109" y="54"/>
                    </a:lnTo>
                    <a:lnTo>
                      <a:pt x="92" y="49"/>
                    </a:lnTo>
                    <a:lnTo>
                      <a:pt x="76" y="43"/>
                    </a:lnTo>
                    <a:lnTo>
                      <a:pt x="60" y="38"/>
                    </a:lnTo>
                    <a:lnTo>
                      <a:pt x="43" y="38"/>
                    </a:lnTo>
                    <a:lnTo>
                      <a:pt x="33" y="22"/>
                    </a:lnTo>
                    <a:lnTo>
                      <a:pt x="16" y="5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Freeform 102">
                <a:extLst>
                  <a:ext uri="{FF2B5EF4-FFF2-40B4-BE49-F238E27FC236}">
                    <a16:creationId xmlns:a16="http://schemas.microsoft.com/office/drawing/2014/main" id="{F15CDB6B-7354-4818-306E-FAE8799055A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51" y="2471"/>
                <a:ext cx="107" cy="47"/>
              </a:xfrm>
              <a:custGeom>
                <a:avLst/>
                <a:gdLst/>
                <a:ahLst/>
                <a:cxnLst>
                  <a:cxn ang="0">
                    <a:pos x="152" y="0"/>
                  </a:cxn>
                  <a:cxn ang="0">
                    <a:pos x="141" y="16"/>
                  </a:cxn>
                  <a:cxn ang="0">
                    <a:pos x="125" y="22"/>
                  </a:cxn>
                  <a:cxn ang="0">
                    <a:pos x="114" y="38"/>
                  </a:cxn>
                  <a:cxn ang="0">
                    <a:pos x="98" y="38"/>
                  </a:cxn>
                  <a:cxn ang="0">
                    <a:pos x="81" y="33"/>
                  </a:cxn>
                  <a:cxn ang="0">
                    <a:pos x="65" y="22"/>
                  </a:cxn>
                  <a:cxn ang="0">
                    <a:pos x="49" y="38"/>
                  </a:cxn>
                  <a:cxn ang="0">
                    <a:pos x="33" y="54"/>
                  </a:cxn>
                  <a:cxn ang="0">
                    <a:pos x="16" y="65"/>
                  </a:cxn>
                  <a:cxn ang="0">
                    <a:pos x="0" y="65"/>
                  </a:cxn>
                </a:cxnLst>
                <a:rect l="0" t="0" r="r" b="b"/>
                <a:pathLst>
                  <a:path w="153" h="66">
                    <a:moveTo>
                      <a:pt x="152" y="0"/>
                    </a:moveTo>
                    <a:lnTo>
                      <a:pt x="141" y="16"/>
                    </a:lnTo>
                    <a:lnTo>
                      <a:pt x="125" y="22"/>
                    </a:lnTo>
                    <a:lnTo>
                      <a:pt x="114" y="38"/>
                    </a:lnTo>
                    <a:lnTo>
                      <a:pt x="98" y="38"/>
                    </a:lnTo>
                    <a:lnTo>
                      <a:pt x="81" y="33"/>
                    </a:lnTo>
                    <a:lnTo>
                      <a:pt x="65" y="22"/>
                    </a:lnTo>
                    <a:lnTo>
                      <a:pt x="49" y="38"/>
                    </a:lnTo>
                    <a:lnTo>
                      <a:pt x="33" y="54"/>
                    </a:lnTo>
                    <a:lnTo>
                      <a:pt x="16" y="65"/>
                    </a:lnTo>
                    <a:lnTo>
                      <a:pt x="0" y="65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Freeform 103">
                <a:extLst>
                  <a:ext uri="{FF2B5EF4-FFF2-40B4-BE49-F238E27FC236}">
                    <a16:creationId xmlns:a16="http://schemas.microsoft.com/office/drawing/2014/main" id="{8FC9D227-0B74-7A18-784F-45B770CE0B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017" y="2377"/>
                <a:ext cx="46" cy="125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65" y="16"/>
                  </a:cxn>
                  <a:cxn ang="0">
                    <a:pos x="49" y="22"/>
                  </a:cxn>
                  <a:cxn ang="0">
                    <a:pos x="43" y="38"/>
                  </a:cxn>
                  <a:cxn ang="0">
                    <a:pos x="43" y="54"/>
                  </a:cxn>
                  <a:cxn ang="0">
                    <a:pos x="43" y="70"/>
                  </a:cxn>
                  <a:cxn ang="0">
                    <a:pos x="43" y="86"/>
                  </a:cxn>
                  <a:cxn ang="0">
                    <a:pos x="38" y="102"/>
                  </a:cxn>
                  <a:cxn ang="0">
                    <a:pos x="22" y="113"/>
                  </a:cxn>
                  <a:cxn ang="0">
                    <a:pos x="11" y="129"/>
                  </a:cxn>
                  <a:cxn ang="0">
                    <a:pos x="11" y="146"/>
                  </a:cxn>
                  <a:cxn ang="0">
                    <a:pos x="11" y="162"/>
                  </a:cxn>
                  <a:cxn ang="0">
                    <a:pos x="0" y="178"/>
                  </a:cxn>
                </a:cxnLst>
                <a:rect l="0" t="0" r="r" b="b"/>
                <a:pathLst>
                  <a:path w="66" h="179">
                    <a:moveTo>
                      <a:pt x="65" y="0"/>
                    </a:moveTo>
                    <a:lnTo>
                      <a:pt x="65" y="16"/>
                    </a:lnTo>
                    <a:lnTo>
                      <a:pt x="49" y="22"/>
                    </a:lnTo>
                    <a:lnTo>
                      <a:pt x="43" y="38"/>
                    </a:lnTo>
                    <a:lnTo>
                      <a:pt x="43" y="54"/>
                    </a:lnTo>
                    <a:lnTo>
                      <a:pt x="43" y="70"/>
                    </a:lnTo>
                    <a:lnTo>
                      <a:pt x="43" y="86"/>
                    </a:lnTo>
                    <a:lnTo>
                      <a:pt x="38" y="102"/>
                    </a:lnTo>
                    <a:lnTo>
                      <a:pt x="22" y="113"/>
                    </a:lnTo>
                    <a:lnTo>
                      <a:pt x="11" y="129"/>
                    </a:lnTo>
                    <a:lnTo>
                      <a:pt x="11" y="146"/>
                    </a:lnTo>
                    <a:lnTo>
                      <a:pt x="11" y="162"/>
                    </a:lnTo>
                    <a:lnTo>
                      <a:pt x="0" y="178"/>
                    </a:lnTo>
                  </a:path>
                </a:pathLst>
              </a:custGeom>
              <a:noFill/>
              <a:ln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Oval 78">
                <a:extLst>
                  <a:ext uri="{FF2B5EF4-FFF2-40B4-BE49-F238E27FC236}">
                    <a16:creationId xmlns:a16="http://schemas.microsoft.com/office/drawing/2014/main" id="{79AB54D7-3C71-1D6E-4C72-F6F21269EE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74" y="2324"/>
                <a:ext cx="49" cy="5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Oval 80">
                <a:extLst>
                  <a:ext uri="{FF2B5EF4-FFF2-40B4-BE49-F238E27FC236}">
                    <a16:creationId xmlns:a16="http://schemas.microsoft.com/office/drawing/2014/main" id="{71F3D859-A2D4-4BB8-B29C-2B39742A49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89" y="2650"/>
                <a:ext cx="48" cy="5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Oval 82">
                <a:extLst>
                  <a:ext uri="{FF2B5EF4-FFF2-40B4-BE49-F238E27FC236}">
                    <a16:creationId xmlns:a16="http://schemas.microsoft.com/office/drawing/2014/main" id="{34C3126C-55AE-2B86-7288-04195C5538E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63" y="2518"/>
                <a:ext cx="49" cy="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Oval 84">
                <a:extLst>
                  <a:ext uri="{FF2B5EF4-FFF2-40B4-BE49-F238E27FC236}">
                    <a16:creationId xmlns:a16="http://schemas.microsoft.com/office/drawing/2014/main" id="{76D1F0D3-2489-4BD3-8900-307627DB78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29" y="2605"/>
                <a:ext cx="49" cy="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Oval 86">
                <a:extLst>
                  <a:ext uri="{FF2B5EF4-FFF2-40B4-BE49-F238E27FC236}">
                    <a16:creationId xmlns:a16="http://schemas.microsoft.com/office/drawing/2014/main" id="{E5C05382-C0EC-C0F2-9138-994B155AEF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57" y="2343"/>
                <a:ext cx="48" cy="5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Oval 88">
                <a:extLst>
                  <a:ext uri="{FF2B5EF4-FFF2-40B4-BE49-F238E27FC236}">
                    <a16:creationId xmlns:a16="http://schemas.microsoft.com/office/drawing/2014/main" id="{2B16591F-76B0-A32A-22A3-A2A92B9FD1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25" y="2631"/>
                <a:ext cx="48" cy="5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Oval 89">
                <a:extLst>
                  <a:ext uri="{FF2B5EF4-FFF2-40B4-BE49-F238E27FC236}">
                    <a16:creationId xmlns:a16="http://schemas.microsoft.com/office/drawing/2014/main" id="{62ED2C9F-F2A1-9377-9298-D850A0E529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52" y="2589"/>
                <a:ext cx="49" cy="5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Oval 90">
                <a:extLst>
                  <a:ext uri="{FF2B5EF4-FFF2-40B4-BE49-F238E27FC236}">
                    <a16:creationId xmlns:a16="http://schemas.microsoft.com/office/drawing/2014/main" id="{0F9D5F98-2897-46C8-1DB4-F9357D8C96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30" y="2514"/>
                <a:ext cx="48" cy="5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Oval 91">
                <a:extLst>
                  <a:ext uri="{FF2B5EF4-FFF2-40B4-BE49-F238E27FC236}">
                    <a16:creationId xmlns:a16="http://schemas.microsoft.com/office/drawing/2014/main" id="{F0B22ACB-6FC1-D15D-B464-8F39C3C522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39" y="2421"/>
                <a:ext cx="49" cy="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Oval 92">
                <a:extLst>
                  <a:ext uri="{FF2B5EF4-FFF2-40B4-BE49-F238E27FC236}">
                    <a16:creationId xmlns:a16="http://schemas.microsoft.com/office/drawing/2014/main" id="{EFE58453-EB06-8562-4C34-AE2687AD12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94" y="2347"/>
                <a:ext cx="49" cy="5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Oval 93">
                <a:extLst>
                  <a:ext uri="{FF2B5EF4-FFF2-40B4-BE49-F238E27FC236}">
                    <a16:creationId xmlns:a16="http://schemas.microsoft.com/office/drawing/2014/main" id="{2AE5EFF9-FBFC-9745-B638-CA1C8090EC1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57" y="2639"/>
                <a:ext cx="48" cy="5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Oval 94">
                <a:extLst>
                  <a:ext uri="{FF2B5EF4-FFF2-40B4-BE49-F238E27FC236}">
                    <a16:creationId xmlns:a16="http://schemas.microsoft.com/office/drawing/2014/main" id="{5DD633FE-95BC-9F13-403E-FD65355A60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25" y="2385"/>
                <a:ext cx="49" cy="5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Oval 101">
                <a:extLst>
                  <a:ext uri="{FF2B5EF4-FFF2-40B4-BE49-F238E27FC236}">
                    <a16:creationId xmlns:a16="http://schemas.microsoft.com/office/drawing/2014/main" id="{75C15A51-81B4-08A4-4D84-6BB9DE53D6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52" y="2450"/>
                <a:ext cx="48" cy="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b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03B9E99F-B740-2694-1570-91CB1333DA5E}"/>
              </a:ext>
            </a:extLst>
          </p:cNvPr>
          <p:cNvCxnSpPr>
            <a:cxnSpLocks/>
          </p:cNvCxnSpPr>
          <p:nvPr/>
        </p:nvCxnSpPr>
        <p:spPr>
          <a:xfrm>
            <a:off x="1444025" y="2026791"/>
            <a:ext cx="204588" cy="5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35659624-1AD6-BDFB-0513-1E3806D1CDB4}"/>
              </a:ext>
            </a:extLst>
          </p:cNvPr>
          <p:cNvCxnSpPr>
            <a:cxnSpLocks/>
          </p:cNvCxnSpPr>
          <p:nvPr/>
        </p:nvCxnSpPr>
        <p:spPr>
          <a:xfrm flipV="1">
            <a:off x="4406530" y="1476121"/>
            <a:ext cx="1150906" cy="1051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C2D200E3-95D0-AFE9-5CCA-F9D59C684D95}"/>
              </a:ext>
            </a:extLst>
          </p:cNvPr>
          <p:cNvCxnSpPr>
            <a:cxnSpLocks/>
          </p:cNvCxnSpPr>
          <p:nvPr/>
        </p:nvCxnSpPr>
        <p:spPr>
          <a:xfrm>
            <a:off x="4408511" y="3597408"/>
            <a:ext cx="1377349" cy="19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2" name="Text Box 4">
            <a:extLst>
              <a:ext uri="{FF2B5EF4-FFF2-40B4-BE49-F238E27FC236}">
                <a16:creationId xmlns:a16="http://schemas.microsoft.com/office/drawing/2014/main" id="{65D6E2C7-A22F-2253-13C9-F8FE1F005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039" y="1035606"/>
            <a:ext cx="8328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Mixed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micelle</a:t>
            </a:r>
            <a:endParaRPr 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BA02F5BD-215E-7512-21CB-8DA5E1A725DB}"/>
              </a:ext>
            </a:extLst>
          </p:cNvPr>
          <p:cNvSpPr>
            <a:spLocks noChangeAspect="1"/>
          </p:cNvSpPr>
          <p:nvPr/>
        </p:nvSpPr>
        <p:spPr>
          <a:xfrm>
            <a:off x="8061466" y="1284238"/>
            <a:ext cx="202791" cy="201715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342900" h="342900"/>
          </a:sp3d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74365B40-8255-7299-18D1-03895BD26B86}"/>
              </a:ext>
            </a:extLst>
          </p:cNvPr>
          <p:cNvSpPr>
            <a:spLocks noChangeAspect="1"/>
          </p:cNvSpPr>
          <p:nvPr/>
        </p:nvSpPr>
        <p:spPr>
          <a:xfrm>
            <a:off x="8743657" y="1037368"/>
            <a:ext cx="180525" cy="179567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342900" h="342900"/>
          </a:sp3d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33D2E897-EAF7-8355-B2BD-F414FBC00C1B}"/>
              </a:ext>
            </a:extLst>
          </p:cNvPr>
          <p:cNvCxnSpPr>
            <a:cxnSpLocks/>
          </p:cNvCxnSpPr>
          <p:nvPr/>
        </p:nvCxnSpPr>
        <p:spPr>
          <a:xfrm flipV="1">
            <a:off x="7159287" y="1334254"/>
            <a:ext cx="406118" cy="2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BFB26282-83A7-BD2E-84CD-374541B1898C}"/>
              </a:ext>
            </a:extLst>
          </p:cNvPr>
          <p:cNvGrpSpPr/>
          <p:nvPr/>
        </p:nvGrpSpPr>
        <p:grpSpPr>
          <a:xfrm>
            <a:off x="598132" y="1359596"/>
            <a:ext cx="905693" cy="1463040"/>
            <a:chOff x="6607210" y="1726150"/>
            <a:chExt cx="905693" cy="1463040"/>
          </a:xfrm>
        </p:grpSpPr>
        <p:pic>
          <p:nvPicPr>
            <p:cNvPr id="368" name="Picture 4" descr="Vaso de Leche, Grande – Glass of Milk, Large – Belkys ...">
              <a:extLst>
                <a:ext uri="{FF2B5EF4-FFF2-40B4-BE49-F238E27FC236}">
                  <a16:creationId xmlns:a16="http://schemas.microsoft.com/office/drawing/2014/main" id="{0F4EC18C-09F4-71D8-BCB9-ADF648A0A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07210" y="1726150"/>
              <a:ext cx="905693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9" name="Oval 612">
              <a:extLst>
                <a:ext uri="{FF2B5EF4-FFF2-40B4-BE49-F238E27FC236}">
                  <a16:creationId xmlns:a16="http://schemas.microsoft.com/office/drawing/2014/main" id="{5001A31D-B325-92A5-03CA-074E73DC02C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10218" y="2439695"/>
              <a:ext cx="127787" cy="126861"/>
            </a:xfrm>
            <a:prstGeom prst="ellipse">
              <a:avLst/>
            </a:prstGeom>
            <a:solidFill>
              <a:srgbClr val="FFC000"/>
            </a:solidFill>
            <a:ln w="12700" algn="ctr">
              <a:noFill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152400"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Oval 612">
              <a:extLst>
                <a:ext uri="{FF2B5EF4-FFF2-40B4-BE49-F238E27FC236}">
                  <a16:creationId xmlns:a16="http://schemas.microsoft.com/office/drawing/2014/main" id="{434E7632-F3DE-DC5B-44AC-C7343C2777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17916" y="2216086"/>
              <a:ext cx="127787" cy="126861"/>
            </a:xfrm>
            <a:prstGeom prst="ellipse">
              <a:avLst/>
            </a:prstGeom>
            <a:solidFill>
              <a:srgbClr val="FFC000"/>
            </a:solidFill>
            <a:ln w="12700" algn="ctr">
              <a:noFill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152400"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1" name="Oval 612">
              <a:extLst>
                <a:ext uri="{FF2B5EF4-FFF2-40B4-BE49-F238E27FC236}">
                  <a16:creationId xmlns:a16="http://schemas.microsoft.com/office/drawing/2014/main" id="{DB5FFE92-C418-DC5E-DAF5-7F5FE46B42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81809" y="2593690"/>
              <a:ext cx="127787" cy="126861"/>
            </a:xfrm>
            <a:prstGeom prst="ellipse">
              <a:avLst/>
            </a:prstGeom>
            <a:solidFill>
              <a:srgbClr val="FFC000"/>
            </a:solidFill>
            <a:ln w="12700" algn="ctr">
              <a:noFill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152400"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2" name="Oval 612">
              <a:extLst>
                <a:ext uri="{FF2B5EF4-FFF2-40B4-BE49-F238E27FC236}">
                  <a16:creationId xmlns:a16="http://schemas.microsoft.com/office/drawing/2014/main" id="{9A9CF4BA-B6E3-54EA-3C05-818D4F6AF6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29972" y="2350917"/>
              <a:ext cx="127787" cy="126861"/>
            </a:xfrm>
            <a:prstGeom prst="ellipse">
              <a:avLst/>
            </a:prstGeom>
            <a:solidFill>
              <a:srgbClr val="FFC000"/>
            </a:solidFill>
            <a:ln w="12700" algn="ctr">
              <a:noFill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52400" h="152400"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73" name="Picture 372">
            <a:extLst>
              <a:ext uri="{FF2B5EF4-FFF2-40B4-BE49-F238E27FC236}">
                <a16:creationId xmlns:a16="http://schemas.microsoft.com/office/drawing/2014/main" id="{E53AD4B1-85B5-D35D-2922-7EC853E8CFF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422" y="1993033"/>
            <a:ext cx="162032" cy="162032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039FE300-C25C-3DBB-9CAE-19DD519ECE8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33" y="2346511"/>
            <a:ext cx="162032" cy="162032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6BE9DD7B-5182-2CE7-7171-675D4A9A6C5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888" y="2265495"/>
            <a:ext cx="162032" cy="162032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96524C92-80BE-C28E-3882-DF131CAB629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338" y="1820696"/>
            <a:ext cx="109620" cy="109620"/>
          </a:xfrm>
          <a:prstGeom prst="rect">
            <a:avLst/>
          </a:prstGeom>
        </p:spPr>
      </p:pic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E46BE37C-3638-59A4-73F3-60ACBCF179A9}"/>
              </a:ext>
            </a:extLst>
          </p:cNvPr>
          <p:cNvCxnSpPr>
            <a:cxnSpLocks/>
          </p:cNvCxnSpPr>
          <p:nvPr/>
        </p:nvCxnSpPr>
        <p:spPr>
          <a:xfrm>
            <a:off x="4414159" y="4608677"/>
            <a:ext cx="1205584" cy="751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5" name="TextBox 384">
            <a:extLst>
              <a:ext uri="{FF2B5EF4-FFF2-40B4-BE49-F238E27FC236}">
                <a16:creationId xmlns:a16="http://schemas.microsoft.com/office/drawing/2014/main" id="{58DF9F7B-9BC1-37DF-FCD0-68F3D0594678}"/>
              </a:ext>
            </a:extLst>
          </p:cNvPr>
          <p:cNvSpPr txBox="1"/>
          <p:nvPr/>
        </p:nvSpPr>
        <p:spPr>
          <a:xfrm>
            <a:off x="4424918" y="4093916"/>
            <a:ext cx="1525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Nutrient profiling</a:t>
            </a:r>
            <a:endParaRPr lang="en-U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91" name="Picture 390">
            <a:extLst>
              <a:ext uri="{FF2B5EF4-FFF2-40B4-BE49-F238E27FC236}">
                <a16:creationId xmlns:a16="http://schemas.microsoft.com/office/drawing/2014/main" id="{922117B1-05C8-0F78-AD50-7C3754771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3472" y="4347007"/>
            <a:ext cx="2702388" cy="202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8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Graphic spid="14" grpId="0">
        <p:bldAsOne/>
      </p:bldGraphic>
      <p:bldP spid="15" grpId="0"/>
      <p:bldP spid="16" grpId="0"/>
      <p:bldP spid="80" grpId="0"/>
      <p:bldP spid="362" grpId="0"/>
      <p:bldP spid="363" grpId="0" animBg="1"/>
      <p:bldP spid="364" grpId="0" animBg="1"/>
      <p:bldP spid="38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A1A463-2473-D74B-9ACA-F399C9B3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8" y="1485229"/>
            <a:ext cx="2068353" cy="106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F08BCB-D289-FCDB-BD65-A12F50EEB4A1}"/>
              </a:ext>
            </a:extLst>
          </p:cNvPr>
          <p:cNvCxnSpPr/>
          <p:nvPr/>
        </p:nvCxnSpPr>
        <p:spPr>
          <a:xfrm>
            <a:off x="3442165" y="2174298"/>
            <a:ext cx="10795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BCF884-6F00-45AF-5AED-6CF24D994C18}"/>
              </a:ext>
            </a:extLst>
          </p:cNvPr>
          <p:cNvSpPr txBox="1"/>
          <p:nvPr/>
        </p:nvSpPr>
        <p:spPr>
          <a:xfrm>
            <a:off x="3226120" y="1308221"/>
            <a:ext cx="15622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Alkali-acid treatment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83C8A-F618-7754-B21E-37E429B0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39" y="1005344"/>
            <a:ext cx="1667508" cy="1667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17B67-1234-455D-B414-8957B2FAD8FB}"/>
              </a:ext>
            </a:extLst>
          </p:cNvPr>
          <p:cNvSpPr txBox="1"/>
          <p:nvPr/>
        </p:nvSpPr>
        <p:spPr>
          <a:xfrm>
            <a:off x="829776" y="2584581"/>
            <a:ext cx="2068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Plant-derived components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44A171-1069-5C10-30F1-1FD794853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468129"/>
              </p:ext>
            </p:extLst>
          </p:nvPr>
        </p:nvGraphicFramePr>
        <p:xfrm>
          <a:off x="1005815" y="3464502"/>
          <a:ext cx="5810732" cy="3040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818">
                  <a:extLst>
                    <a:ext uri="{9D8B030D-6E8A-4147-A177-3AD203B41FA5}">
                      <a16:colId xmlns:a16="http://schemas.microsoft.com/office/drawing/2014/main" val="414428970"/>
                    </a:ext>
                  </a:extLst>
                </a:gridCol>
                <a:gridCol w="4119914">
                  <a:extLst>
                    <a:ext uri="{9D8B030D-6E8A-4147-A177-3AD203B41FA5}">
                      <a16:colId xmlns:a16="http://schemas.microsoft.com/office/drawing/2014/main" val="3939680796"/>
                    </a:ext>
                  </a:extLst>
                </a:gridCol>
              </a:tblGrid>
              <a:tr h="65348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Plant-derived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pH-soluble chemical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21846"/>
                  </a:ext>
                </a:extLst>
              </a:tr>
              <a:tr h="65348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Curcumin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Phenolic -OH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5640"/>
                  </a:ext>
                </a:extLst>
              </a:tr>
              <a:tr h="65348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Tyrosine (phenolic -OH); Cysteine (-SH); aspartic and glutamic acid (R-COOH),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53828"/>
                  </a:ext>
                </a:extLst>
              </a:tr>
              <a:tr h="65348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Acidic polysaccharides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Mannuronic acid and guluronic acid 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(sugar -COOH)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57665"/>
                  </a:ext>
                </a:extLst>
              </a:tr>
              <a:tr h="42611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Sugar -CH</a:t>
                      </a:r>
                      <a:r>
                        <a:rPr lang="en-US" sz="16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2561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41DDA2-B4D8-FED2-8BF7-1332852CD82F}"/>
              </a:ext>
            </a:extLst>
          </p:cNvPr>
          <p:cNvSpPr txBox="1"/>
          <p:nvPr/>
        </p:nvSpPr>
        <p:spPr>
          <a:xfrm>
            <a:off x="4949647" y="2738469"/>
            <a:ext cx="2327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changes</a:t>
            </a:r>
          </a:p>
        </p:txBody>
      </p:sp>
    </p:spTree>
    <p:extLst>
      <p:ext uri="{BB962C8B-B14F-4D97-AF65-F5344CB8AC3E}">
        <p14:creationId xmlns:p14="http://schemas.microsoft.com/office/powerpoint/2010/main" val="178203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61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7849EE-6C20-45EB-F07B-211003CBCB67}"/>
              </a:ext>
            </a:extLst>
          </p:cNvPr>
          <p:cNvGrpSpPr/>
          <p:nvPr/>
        </p:nvGrpSpPr>
        <p:grpSpPr>
          <a:xfrm>
            <a:off x="684380" y="4531626"/>
            <a:ext cx="8504028" cy="1886015"/>
            <a:chOff x="3354100" y="1033428"/>
            <a:chExt cx="9856350" cy="22509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C37F16-8DC3-E58A-81D5-7A388EA1887C}"/>
                </a:ext>
              </a:extLst>
            </p:cNvPr>
            <p:cNvGrpSpPr/>
            <p:nvPr/>
          </p:nvGrpSpPr>
          <p:grpSpPr>
            <a:xfrm>
              <a:off x="3354100" y="1033428"/>
              <a:ext cx="5483799" cy="2244893"/>
              <a:chOff x="7051661" y="2156572"/>
              <a:chExt cx="5483799" cy="224489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ED97CE7-A8A0-43F6-FA44-63E0687CCE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28477" r="1" b="40774"/>
              <a:stretch/>
            </p:blipFill>
            <p:spPr>
              <a:xfrm>
                <a:off x="7077707" y="2166715"/>
                <a:ext cx="5457753" cy="2217384"/>
              </a:xfrm>
              <a:custGeom>
                <a:avLst/>
                <a:gdLst/>
                <a:ahLst/>
                <a:cxnLst/>
                <a:rect l="l" t="t" r="r" b="b"/>
                <a:pathLst>
                  <a:path w="9270806" h="6858000">
                    <a:moveTo>
                      <a:pt x="1503712" y="0"/>
                    </a:moveTo>
                    <a:lnTo>
                      <a:pt x="7767094" y="0"/>
                    </a:lnTo>
                    <a:lnTo>
                      <a:pt x="7913128" y="139721"/>
                    </a:lnTo>
                    <a:cubicBezTo>
                      <a:pt x="8751971" y="981521"/>
                      <a:pt x="9270806" y="2144457"/>
                      <a:pt x="9270806" y="3429000"/>
                    </a:cubicBezTo>
                    <a:cubicBezTo>
                      <a:pt x="9270806" y="4713544"/>
                      <a:pt x="8751971" y="5876479"/>
                      <a:pt x="7913128" y="6718279"/>
                    </a:cubicBezTo>
                    <a:lnTo>
                      <a:pt x="7767094" y="6858000"/>
                    </a:lnTo>
                    <a:lnTo>
                      <a:pt x="1503712" y="6858000"/>
                    </a:lnTo>
                    <a:lnTo>
                      <a:pt x="1357679" y="6718279"/>
                    </a:lnTo>
                    <a:cubicBezTo>
                      <a:pt x="518835" y="5876479"/>
                      <a:pt x="0" y="4713544"/>
                      <a:pt x="0" y="3429000"/>
                    </a:cubicBezTo>
                    <a:cubicBezTo>
                      <a:pt x="0" y="2144457"/>
                      <a:pt x="518835" y="981521"/>
                      <a:pt x="1357679" y="139721"/>
                    </a:cubicBezTo>
                    <a:close/>
                  </a:path>
                </a:pathLst>
              </a:cu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C4DF72-8AAA-89A9-AA25-51EE9102D791}"/>
                  </a:ext>
                </a:extLst>
              </p:cNvPr>
              <p:cNvSpPr txBox="1"/>
              <p:nvPr/>
            </p:nvSpPr>
            <p:spPr>
              <a:xfrm>
                <a:off x="11146755" y="2163796"/>
                <a:ext cx="1388705" cy="22376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B2093-72EF-0EA8-40E1-779A52D975E9}"/>
                  </a:ext>
                </a:extLst>
              </p:cNvPr>
              <p:cNvSpPr txBox="1"/>
              <p:nvPr/>
            </p:nvSpPr>
            <p:spPr>
              <a:xfrm>
                <a:off x="7051661" y="2156572"/>
                <a:ext cx="1388705" cy="22376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F6AC1155-C7DE-7635-F7C1-F38D7533A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6880" y="1033429"/>
              <a:ext cx="2983570" cy="2237677"/>
            </a:xfrm>
            <a:prstGeom prst="rect">
              <a:avLst/>
            </a:prstGeom>
          </p:spPr>
        </p:pic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BAEC4EE-0CAB-99CB-6C64-50151CFEF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0297" y="1046721"/>
              <a:ext cx="2237676" cy="223767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1F030DF-CEAA-86B2-5B01-4D4122FDE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351" y="1046721"/>
              <a:ext cx="1338701" cy="11322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737784A-000D-25F5-E69C-318ECDBC7EF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351" y="2304718"/>
              <a:ext cx="1303966" cy="9562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30D7B-0997-0C70-7B50-A1DD6C16B424}"/>
                </a:ext>
              </a:extLst>
            </p:cNvPr>
            <p:cNvSpPr txBox="1"/>
            <p:nvPr/>
          </p:nvSpPr>
          <p:spPr>
            <a:xfrm>
              <a:off x="10119724" y="2469774"/>
              <a:ext cx="1964739" cy="440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~10 </a:t>
              </a:r>
              <a:r>
                <a:rPr lang="el-G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 fiber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1F9555B-4878-FE6A-2875-C949AF019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3879" y="1040652"/>
              <a:ext cx="1313001" cy="1117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A8CDE8-EAE5-794C-9481-BA18D4E81019}"/>
                </a:ext>
              </a:extLst>
            </p:cNvPr>
            <p:cNvCxnSpPr>
              <a:cxnSpLocks/>
            </p:cNvCxnSpPr>
            <p:nvPr/>
          </p:nvCxnSpPr>
          <p:spPr>
            <a:xfrm>
              <a:off x="8913879" y="2284060"/>
              <a:ext cx="1303966" cy="9913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655693-0719-DF89-1F52-B17BA5C0F34F}"/>
              </a:ext>
            </a:extLst>
          </p:cNvPr>
          <p:cNvGrpSpPr/>
          <p:nvPr/>
        </p:nvGrpSpPr>
        <p:grpSpPr>
          <a:xfrm>
            <a:off x="927950" y="1014999"/>
            <a:ext cx="8112811" cy="3228964"/>
            <a:chOff x="94327" y="2847970"/>
            <a:chExt cx="8112811" cy="3228964"/>
          </a:xfrm>
        </p:grpSpPr>
        <p:pic>
          <p:nvPicPr>
            <p:cNvPr id="15" name="Picture 14" descr="Potato nutrition facts &amp; health benefits | Live Science">
              <a:extLst>
                <a:ext uri="{FF2B5EF4-FFF2-40B4-BE49-F238E27FC236}">
                  <a16:creationId xmlns:a16="http://schemas.microsoft.com/office/drawing/2014/main" id="{275A3DCA-67A7-F9F5-5C95-1F02E33B66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856" r="34739" b="-1"/>
            <a:stretch/>
          </p:blipFill>
          <p:spPr bwMode="auto">
            <a:xfrm flipH="1">
              <a:off x="608686" y="2847970"/>
              <a:ext cx="703691" cy="623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A31995-96D8-9328-C1FF-20072345C2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26643" y="3318298"/>
              <a:ext cx="852488" cy="8699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4D8C5D2A-6052-1BDA-7830-BE246E6729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08681" y="3648814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FD00513-479A-60DB-3F59-405F025CA4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5381" y="3984065"/>
              <a:ext cx="101600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0D642A9-9D7D-B2FA-8004-388282FCF0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7973" y="3931938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828E38E-EDB5-70C6-B875-4B357705072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34567" y="3420502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AB9A3AA-E7E6-8A31-99C2-F16A47AC23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33000" y="3423144"/>
              <a:ext cx="100013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F3D8592-5469-5867-DB00-847B04142B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65254" y="3989146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C68AB32-349B-D46E-DE3C-0C1CD12DD5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0607" y="3954737"/>
              <a:ext cx="100012" cy="82550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F2FAD3F-656D-161E-986C-93F2F15F9E1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33006" y="3420502"/>
              <a:ext cx="100012" cy="80963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5B3BC3F-037B-E8BB-4891-E2EE9A8D38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37823" y="3436802"/>
              <a:ext cx="101600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id="{C9934E33-D564-D59B-6E80-86FC99D4491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94327" y="3420502"/>
              <a:ext cx="1033277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Potato 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protein isolate</a:t>
              </a:r>
            </a:p>
          </p:txBody>
        </p:sp>
        <p:sp>
          <p:nvSpPr>
            <p:cNvPr id="27" name="Text Box 16">
              <a:extLst>
                <a:ext uri="{FF2B5EF4-FFF2-40B4-BE49-F238E27FC236}">
                  <a16:creationId xmlns:a16="http://schemas.microsoft.com/office/drawing/2014/main" id="{B9136584-3944-18CF-777F-911F4AFC6A5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84255" y="5707602"/>
              <a:ext cx="17620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Polysaccharides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74C61778-E3E9-5288-0148-2F739FA85B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6785" y="4812088"/>
              <a:ext cx="852488" cy="8699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C7AEF235-049D-FA86-6966-DB27478A94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7021" y="3689295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Line 35">
              <a:extLst>
                <a:ext uri="{FF2B5EF4-FFF2-40B4-BE49-F238E27FC236}">
                  <a16:creationId xmlns:a16="http://schemas.microsoft.com/office/drawing/2014/main" id="{A400FDF6-1632-436E-D591-B796660B4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5644" y="3732658"/>
              <a:ext cx="425526" cy="33873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Line 36">
              <a:extLst>
                <a:ext uri="{FF2B5EF4-FFF2-40B4-BE49-F238E27FC236}">
                  <a16:creationId xmlns:a16="http://schemas.microsoft.com/office/drawing/2014/main" id="{B26E5356-0D06-886F-EAA9-028A906E0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4190" y="5106427"/>
              <a:ext cx="442283" cy="225546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A83456F0-3004-9177-F9EB-46E9CF8749A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0532" y="3655138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BB1F17D6-1D19-F82A-B4C2-C590ED1C1DFC}"/>
                </a:ext>
              </a:extLst>
            </p:cNvPr>
            <p:cNvSpPr>
              <a:spLocks noChangeAspect="1"/>
            </p:cNvSpPr>
            <p:nvPr/>
          </p:nvSpPr>
          <p:spPr bwMode="auto">
            <a:xfrm rot="2869918">
              <a:off x="1535028" y="3670434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40504ED-9544-730C-AC93-C3D17E1AD9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22785" y="3685443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134BF755-D2AA-2664-5B96-8F97BB5DE7E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69782" y="4001294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EE9FD22-82A0-13BD-15A2-F7823605FD3C}"/>
                </a:ext>
              </a:extLst>
            </p:cNvPr>
            <p:cNvSpPr/>
            <p:nvPr/>
          </p:nvSpPr>
          <p:spPr>
            <a:xfrm>
              <a:off x="1767319" y="4299941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Mixed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9EEF13A-1E86-A14D-7BB4-0A9328CC53E7}"/>
                </a:ext>
              </a:extLst>
            </p:cNvPr>
            <p:cNvSpPr/>
            <p:nvPr/>
          </p:nvSpPr>
          <p:spPr>
            <a:xfrm>
              <a:off x="1342099" y="4960812"/>
              <a:ext cx="567919" cy="116498"/>
            </a:xfrm>
            <a:custGeom>
              <a:avLst/>
              <a:gdLst>
                <a:gd name="connsiteX0" fmla="*/ 0 w 1498600"/>
                <a:gd name="connsiteY0" fmla="*/ 8467 h 93134"/>
                <a:gd name="connsiteX1" fmla="*/ 25400 w 1498600"/>
                <a:gd name="connsiteY1" fmla="*/ 84667 h 93134"/>
                <a:gd name="connsiteX2" fmla="*/ 59266 w 1498600"/>
                <a:gd name="connsiteY2" fmla="*/ 93134 h 93134"/>
                <a:gd name="connsiteX3" fmla="*/ 127000 w 1498600"/>
                <a:gd name="connsiteY3" fmla="*/ 42334 h 93134"/>
                <a:gd name="connsiteX4" fmla="*/ 143933 w 1498600"/>
                <a:gd name="connsiteY4" fmla="*/ 8467 h 93134"/>
                <a:gd name="connsiteX5" fmla="*/ 203200 w 1498600"/>
                <a:gd name="connsiteY5" fmla="*/ 42334 h 93134"/>
                <a:gd name="connsiteX6" fmla="*/ 254000 w 1498600"/>
                <a:gd name="connsiteY6" fmla="*/ 59267 h 93134"/>
                <a:gd name="connsiteX7" fmla="*/ 296333 w 1498600"/>
                <a:gd name="connsiteY7" fmla="*/ 76200 h 93134"/>
                <a:gd name="connsiteX8" fmla="*/ 364066 w 1498600"/>
                <a:gd name="connsiteY8" fmla="*/ 84667 h 93134"/>
                <a:gd name="connsiteX9" fmla="*/ 423333 w 1498600"/>
                <a:gd name="connsiteY9" fmla="*/ 33867 h 93134"/>
                <a:gd name="connsiteX10" fmla="*/ 431800 w 1498600"/>
                <a:gd name="connsiteY10" fmla="*/ 8467 h 93134"/>
                <a:gd name="connsiteX11" fmla="*/ 524933 w 1498600"/>
                <a:gd name="connsiteY11" fmla="*/ 67734 h 93134"/>
                <a:gd name="connsiteX12" fmla="*/ 558800 w 1498600"/>
                <a:gd name="connsiteY12" fmla="*/ 76200 h 93134"/>
                <a:gd name="connsiteX13" fmla="*/ 635000 w 1498600"/>
                <a:gd name="connsiteY13" fmla="*/ 67734 h 93134"/>
                <a:gd name="connsiteX14" fmla="*/ 736600 w 1498600"/>
                <a:gd name="connsiteY14" fmla="*/ 0 h 93134"/>
                <a:gd name="connsiteX15" fmla="*/ 812800 w 1498600"/>
                <a:gd name="connsiteY15" fmla="*/ 59267 h 93134"/>
                <a:gd name="connsiteX16" fmla="*/ 872066 w 1498600"/>
                <a:gd name="connsiteY16" fmla="*/ 76200 h 93134"/>
                <a:gd name="connsiteX17" fmla="*/ 939800 w 1498600"/>
                <a:gd name="connsiteY17" fmla="*/ 42334 h 93134"/>
                <a:gd name="connsiteX18" fmla="*/ 956733 w 1498600"/>
                <a:gd name="connsiteY18" fmla="*/ 25400 h 93134"/>
                <a:gd name="connsiteX19" fmla="*/ 1032933 w 1498600"/>
                <a:gd name="connsiteY19" fmla="*/ 8467 h 93134"/>
                <a:gd name="connsiteX20" fmla="*/ 1092200 w 1498600"/>
                <a:gd name="connsiteY20" fmla="*/ 16934 h 93134"/>
                <a:gd name="connsiteX21" fmla="*/ 1143000 w 1498600"/>
                <a:gd name="connsiteY21" fmla="*/ 59267 h 93134"/>
                <a:gd name="connsiteX22" fmla="*/ 1236133 w 1498600"/>
                <a:gd name="connsiteY22" fmla="*/ 50800 h 93134"/>
                <a:gd name="connsiteX23" fmla="*/ 1261533 w 1498600"/>
                <a:gd name="connsiteY23" fmla="*/ 33867 h 93134"/>
                <a:gd name="connsiteX24" fmla="*/ 1295400 w 1498600"/>
                <a:gd name="connsiteY24" fmla="*/ 8467 h 93134"/>
                <a:gd name="connsiteX25" fmla="*/ 1329266 w 1498600"/>
                <a:gd name="connsiteY25" fmla="*/ 0 h 93134"/>
                <a:gd name="connsiteX26" fmla="*/ 1422400 w 1498600"/>
                <a:gd name="connsiteY26" fmla="*/ 16934 h 93134"/>
                <a:gd name="connsiteX27" fmla="*/ 1447800 w 1498600"/>
                <a:gd name="connsiteY27" fmla="*/ 33867 h 93134"/>
                <a:gd name="connsiteX28" fmla="*/ 1498600 w 1498600"/>
                <a:gd name="connsiteY28" fmla="*/ 50800 h 9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8600" h="93134">
                  <a:moveTo>
                    <a:pt x="0" y="8467"/>
                  </a:moveTo>
                  <a:cubicBezTo>
                    <a:pt x="3482" y="25876"/>
                    <a:pt x="8573" y="70644"/>
                    <a:pt x="25400" y="84667"/>
                  </a:cubicBezTo>
                  <a:cubicBezTo>
                    <a:pt x="34339" y="92116"/>
                    <a:pt x="47977" y="90312"/>
                    <a:pt x="59266" y="93134"/>
                  </a:cubicBezTo>
                  <a:cubicBezTo>
                    <a:pt x="81844" y="76201"/>
                    <a:pt x="107044" y="62290"/>
                    <a:pt x="127000" y="42334"/>
                  </a:cubicBezTo>
                  <a:cubicBezTo>
                    <a:pt x="135925" y="33409"/>
                    <a:pt x="131312" y="8467"/>
                    <a:pt x="143933" y="8467"/>
                  </a:cubicBezTo>
                  <a:cubicBezTo>
                    <a:pt x="166687" y="8467"/>
                    <a:pt x="182541" y="32799"/>
                    <a:pt x="203200" y="42334"/>
                  </a:cubicBezTo>
                  <a:cubicBezTo>
                    <a:pt x="219406" y="49814"/>
                    <a:pt x="237427" y="52638"/>
                    <a:pt x="254000" y="59267"/>
                  </a:cubicBezTo>
                  <a:cubicBezTo>
                    <a:pt x="268111" y="64911"/>
                    <a:pt x="281524" y="72783"/>
                    <a:pt x="296333" y="76200"/>
                  </a:cubicBezTo>
                  <a:cubicBezTo>
                    <a:pt x="318504" y="81316"/>
                    <a:pt x="341488" y="81845"/>
                    <a:pt x="364066" y="84667"/>
                  </a:cubicBezTo>
                  <a:cubicBezTo>
                    <a:pt x="383822" y="67734"/>
                    <a:pt x="406046" y="53314"/>
                    <a:pt x="423333" y="33867"/>
                  </a:cubicBezTo>
                  <a:cubicBezTo>
                    <a:pt x="429262" y="27197"/>
                    <a:pt x="422944" y="7360"/>
                    <a:pt x="431800" y="8467"/>
                  </a:cubicBezTo>
                  <a:cubicBezTo>
                    <a:pt x="474149" y="13761"/>
                    <a:pt x="490953" y="50745"/>
                    <a:pt x="524933" y="67734"/>
                  </a:cubicBezTo>
                  <a:cubicBezTo>
                    <a:pt x="535341" y="72938"/>
                    <a:pt x="547511" y="73378"/>
                    <a:pt x="558800" y="76200"/>
                  </a:cubicBezTo>
                  <a:cubicBezTo>
                    <a:pt x="584200" y="73378"/>
                    <a:pt x="610098" y="73481"/>
                    <a:pt x="635000" y="67734"/>
                  </a:cubicBezTo>
                  <a:cubicBezTo>
                    <a:pt x="663456" y="61167"/>
                    <a:pt x="727311" y="6966"/>
                    <a:pt x="736600" y="0"/>
                  </a:cubicBezTo>
                  <a:cubicBezTo>
                    <a:pt x="827051" y="36182"/>
                    <a:pt x="732175" y="-9840"/>
                    <a:pt x="812800" y="59267"/>
                  </a:cubicBezTo>
                  <a:cubicBezTo>
                    <a:pt x="817803" y="63555"/>
                    <a:pt x="870528" y="75816"/>
                    <a:pt x="872066" y="76200"/>
                  </a:cubicBezTo>
                  <a:cubicBezTo>
                    <a:pt x="894644" y="64911"/>
                    <a:pt x="918154" y="55321"/>
                    <a:pt x="939800" y="42334"/>
                  </a:cubicBezTo>
                  <a:cubicBezTo>
                    <a:pt x="946645" y="38227"/>
                    <a:pt x="949593" y="28970"/>
                    <a:pt x="956733" y="25400"/>
                  </a:cubicBezTo>
                  <a:cubicBezTo>
                    <a:pt x="964700" y="21417"/>
                    <a:pt x="1028485" y="9357"/>
                    <a:pt x="1032933" y="8467"/>
                  </a:cubicBezTo>
                  <a:cubicBezTo>
                    <a:pt x="1052689" y="11289"/>
                    <a:pt x="1073085" y="11200"/>
                    <a:pt x="1092200" y="16934"/>
                  </a:cubicBezTo>
                  <a:cubicBezTo>
                    <a:pt x="1109040" y="21986"/>
                    <a:pt x="1132201" y="48468"/>
                    <a:pt x="1143000" y="59267"/>
                  </a:cubicBezTo>
                  <a:cubicBezTo>
                    <a:pt x="1174044" y="56445"/>
                    <a:pt x="1205653" y="57332"/>
                    <a:pt x="1236133" y="50800"/>
                  </a:cubicBezTo>
                  <a:cubicBezTo>
                    <a:pt x="1246083" y="48668"/>
                    <a:pt x="1253253" y="39781"/>
                    <a:pt x="1261533" y="33867"/>
                  </a:cubicBezTo>
                  <a:cubicBezTo>
                    <a:pt x="1273016" y="25665"/>
                    <a:pt x="1282779" y="14778"/>
                    <a:pt x="1295400" y="8467"/>
                  </a:cubicBezTo>
                  <a:cubicBezTo>
                    <a:pt x="1305808" y="3263"/>
                    <a:pt x="1317977" y="2822"/>
                    <a:pt x="1329266" y="0"/>
                  </a:cubicBezTo>
                  <a:cubicBezTo>
                    <a:pt x="1343002" y="1962"/>
                    <a:pt x="1402439" y="8379"/>
                    <a:pt x="1422400" y="16934"/>
                  </a:cubicBezTo>
                  <a:cubicBezTo>
                    <a:pt x="1431753" y="20942"/>
                    <a:pt x="1438501" y="29734"/>
                    <a:pt x="1447800" y="33867"/>
                  </a:cubicBezTo>
                  <a:cubicBezTo>
                    <a:pt x="1464111" y="41116"/>
                    <a:pt x="1498600" y="50800"/>
                    <a:pt x="1498600" y="5080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FB42C8E-3928-7056-5354-15B7155B41A4}"/>
                </a:ext>
              </a:extLst>
            </p:cNvPr>
            <p:cNvSpPr/>
            <p:nvPr/>
          </p:nvSpPr>
          <p:spPr>
            <a:xfrm rot="19870007">
              <a:off x="1366269" y="5289838"/>
              <a:ext cx="567919" cy="116498"/>
            </a:xfrm>
            <a:custGeom>
              <a:avLst/>
              <a:gdLst>
                <a:gd name="connsiteX0" fmla="*/ 0 w 1498600"/>
                <a:gd name="connsiteY0" fmla="*/ 8467 h 93134"/>
                <a:gd name="connsiteX1" fmla="*/ 25400 w 1498600"/>
                <a:gd name="connsiteY1" fmla="*/ 84667 h 93134"/>
                <a:gd name="connsiteX2" fmla="*/ 59266 w 1498600"/>
                <a:gd name="connsiteY2" fmla="*/ 93134 h 93134"/>
                <a:gd name="connsiteX3" fmla="*/ 127000 w 1498600"/>
                <a:gd name="connsiteY3" fmla="*/ 42334 h 93134"/>
                <a:gd name="connsiteX4" fmla="*/ 143933 w 1498600"/>
                <a:gd name="connsiteY4" fmla="*/ 8467 h 93134"/>
                <a:gd name="connsiteX5" fmla="*/ 203200 w 1498600"/>
                <a:gd name="connsiteY5" fmla="*/ 42334 h 93134"/>
                <a:gd name="connsiteX6" fmla="*/ 254000 w 1498600"/>
                <a:gd name="connsiteY6" fmla="*/ 59267 h 93134"/>
                <a:gd name="connsiteX7" fmla="*/ 296333 w 1498600"/>
                <a:gd name="connsiteY7" fmla="*/ 76200 h 93134"/>
                <a:gd name="connsiteX8" fmla="*/ 364066 w 1498600"/>
                <a:gd name="connsiteY8" fmla="*/ 84667 h 93134"/>
                <a:gd name="connsiteX9" fmla="*/ 423333 w 1498600"/>
                <a:gd name="connsiteY9" fmla="*/ 33867 h 93134"/>
                <a:gd name="connsiteX10" fmla="*/ 431800 w 1498600"/>
                <a:gd name="connsiteY10" fmla="*/ 8467 h 93134"/>
                <a:gd name="connsiteX11" fmla="*/ 524933 w 1498600"/>
                <a:gd name="connsiteY11" fmla="*/ 67734 h 93134"/>
                <a:gd name="connsiteX12" fmla="*/ 558800 w 1498600"/>
                <a:gd name="connsiteY12" fmla="*/ 76200 h 93134"/>
                <a:gd name="connsiteX13" fmla="*/ 635000 w 1498600"/>
                <a:gd name="connsiteY13" fmla="*/ 67734 h 93134"/>
                <a:gd name="connsiteX14" fmla="*/ 736600 w 1498600"/>
                <a:gd name="connsiteY14" fmla="*/ 0 h 93134"/>
                <a:gd name="connsiteX15" fmla="*/ 812800 w 1498600"/>
                <a:gd name="connsiteY15" fmla="*/ 59267 h 93134"/>
                <a:gd name="connsiteX16" fmla="*/ 872066 w 1498600"/>
                <a:gd name="connsiteY16" fmla="*/ 76200 h 93134"/>
                <a:gd name="connsiteX17" fmla="*/ 939800 w 1498600"/>
                <a:gd name="connsiteY17" fmla="*/ 42334 h 93134"/>
                <a:gd name="connsiteX18" fmla="*/ 956733 w 1498600"/>
                <a:gd name="connsiteY18" fmla="*/ 25400 h 93134"/>
                <a:gd name="connsiteX19" fmla="*/ 1032933 w 1498600"/>
                <a:gd name="connsiteY19" fmla="*/ 8467 h 93134"/>
                <a:gd name="connsiteX20" fmla="*/ 1092200 w 1498600"/>
                <a:gd name="connsiteY20" fmla="*/ 16934 h 93134"/>
                <a:gd name="connsiteX21" fmla="*/ 1143000 w 1498600"/>
                <a:gd name="connsiteY21" fmla="*/ 59267 h 93134"/>
                <a:gd name="connsiteX22" fmla="*/ 1236133 w 1498600"/>
                <a:gd name="connsiteY22" fmla="*/ 50800 h 93134"/>
                <a:gd name="connsiteX23" fmla="*/ 1261533 w 1498600"/>
                <a:gd name="connsiteY23" fmla="*/ 33867 h 93134"/>
                <a:gd name="connsiteX24" fmla="*/ 1295400 w 1498600"/>
                <a:gd name="connsiteY24" fmla="*/ 8467 h 93134"/>
                <a:gd name="connsiteX25" fmla="*/ 1329266 w 1498600"/>
                <a:gd name="connsiteY25" fmla="*/ 0 h 93134"/>
                <a:gd name="connsiteX26" fmla="*/ 1422400 w 1498600"/>
                <a:gd name="connsiteY26" fmla="*/ 16934 h 93134"/>
                <a:gd name="connsiteX27" fmla="*/ 1447800 w 1498600"/>
                <a:gd name="connsiteY27" fmla="*/ 33867 h 93134"/>
                <a:gd name="connsiteX28" fmla="*/ 1498600 w 1498600"/>
                <a:gd name="connsiteY28" fmla="*/ 50800 h 9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8600" h="93134">
                  <a:moveTo>
                    <a:pt x="0" y="8467"/>
                  </a:moveTo>
                  <a:cubicBezTo>
                    <a:pt x="3482" y="25876"/>
                    <a:pt x="8573" y="70644"/>
                    <a:pt x="25400" y="84667"/>
                  </a:cubicBezTo>
                  <a:cubicBezTo>
                    <a:pt x="34339" y="92116"/>
                    <a:pt x="47977" y="90312"/>
                    <a:pt x="59266" y="93134"/>
                  </a:cubicBezTo>
                  <a:cubicBezTo>
                    <a:pt x="81844" y="76201"/>
                    <a:pt x="107044" y="62290"/>
                    <a:pt x="127000" y="42334"/>
                  </a:cubicBezTo>
                  <a:cubicBezTo>
                    <a:pt x="135925" y="33409"/>
                    <a:pt x="131312" y="8467"/>
                    <a:pt x="143933" y="8467"/>
                  </a:cubicBezTo>
                  <a:cubicBezTo>
                    <a:pt x="166687" y="8467"/>
                    <a:pt x="182541" y="32799"/>
                    <a:pt x="203200" y="42334"/>
                  </a:cubicBezTo>
                  <a:cubicBezTo>
                    <a:pt x="219406" y="49814"/>
                    <a:pt x="237427" y="52638"/>
                    <a:pt x="254000" y="59267"/>
                  </a:cubicBezTo>
                  <a:cubicBezTo>
                    <a:pt x="268111" y="64911"/>
                    <a:pt x="281524" y="72783"/>
                    <a:pt x="296333" y="76200"/>
                  </a:cubicBezTo>
                  <a:cubicBezTo>
                    <a:pt x="318504" y="81316"/>
                    <a:pt x="341488" y="81845"/>
                    <a:pt x="364066" y="84667"/>
                  </a:cubicBezTo>
                  <a:cubicBezTo>
                    <a:pt x="383822" y="67734"/>
                    <a:pt x="406046" y="53314"/>
                    <a:pt x="423333" y="33867"/>
                  </a:cubicBezTo>
                  <a:cubicBezTo>
                    <a:pt x="429262" y="27197"/>
                    <a:pt x="422944" y="7360"/>
                    <a:pt x="431800" y="8467"/>
                  </a:cubicBezTo>
                  <a:cubicBezTo>
                    <a:pt x="474149" y="13761"/>
                    <a:pt x="490953" y="50745"/>
                    <a:pt x="524933" y="67734"/>
                  </a:cubicBezTo>
                  <a:cubicBezTo>
                    <a:pt x="535341" y="72938"/>
                    <a:pt x="547511" y="73378"/>
                    <a:pt x="558800" y="76200"/>
                  </a:cubicBezTo>
                  <a:cubicBezTo>
                    <a:pt x="584200" y="73378"/>
                    <a:pt x="610098" y="73481"/>
                    <a:pt x="635000" y="67734"/>
                  </a:cubicBezTo>
                  <a:cubicBezTo>
                    <a:pt x="663456" y="61167"/>
                    <a:pt x="727311" y="6966"/>
                    <a:pt x="736600" y="0"/>
                  </a:cubicBezTo>
                  <a:cubicBezTo>
                    <a:pt x="827051" y="36182"/>
                    <a:pt x="732175" y="-9840"/>
                    <a:pt x="812800" y="59267"/>
                  </a:cubicBezTo>
                  <a:cubicBezTo>
                    <a:pt x="817803" y="63555"/>
                    <a:pt x="870528" y="75816"/>
                    <a:pt x="872066" y="76200"/>
                  </a:cubicBezTo>
                  <a:cubicBezTo>
                    <a:pt x="894644" y="64911"/>
                    <a:pt x="918154" y="55321"/>
                    <a:pt x="939800" y="42334"/>
                  </a:cubicBezTo>
                  <a:cubicBezTo>
                    <a:pt x="946645" y="38227"/>
                    <a:pt x="949593" y="28970"/>
                    <a:pt x="956733" y="25400"/>
                  </a:cubicBezTo>
                  <a:cubicBezTo>
                    <a:pt x="964700" y="21417"/>
                    <a:pt x="1028485" y="9357"/>
                    <a:pt x="1032933" y="8467"/>
                  </a:cubicBezTo>
                  <a:cubicBezTo>
                    <a:pt x="1052689" y="11289"/>
                    <a:pt x="1073085" y="11200"/>
                    <a:pt x="1092200" y="16934"/>
                  </a:cubicBezTo>
                  <a:cubicBezTo>
                    <a:pt x="1109040" y="21986"/>
                    <a:pt x="1132201" y="48468"/>
                    <a:pt x="1143000" y="59267"/>
                  </a:cubicBezTo>
                  <a:cubicBezTo>
                    <a:pt x="1174044" y="56445"/>
                    <a:pt x="1205653" y="57332"/>
                    <a:pt x="1236133" y="50800"/>
                  </a:cubicBezTo>
                  <a:cubicBezTo>
                    <a:pt x="1246083" y="48668"/>
                    <a:pt x="1253253" y="39781"/>
                    <a:pt x="1261533" y="33867"/>
                  </a:cubicBezTo>
                  <a:cubicBezTo>
                    <a:pt x="1273016" y="25665"/>
                    <a:pt x="1282779" y="14778"/>
                    <a:pt x="1295400" y="8467"/>
                  </a:cubicBezTo>
                  <a:cubicBezTo>
                    <a:pt x="1305808" y="3263"/>
                    <a:pt x="1317977" y="2822"/>
                    <a:pt x="1329266" y="0"/>
                  </a:cubicBezTo>
                  <a:cubicBezTo>
                    <a:pt x="1343002" y="1962"/>
                    <a:pt x="1402439" y="8379"/>
                    <a:pt x="1422400" y="16934"/>
                  </a:cubicBezTo>
                  <a:cubicBezTo>
                    <a:pt x="1431753" y="20942"/>
                    <a:pt x="1438501" y="29734"/>
                    <a:pt x="1447800" y="33867"/>
                  </a:cubicBezTo>
                  <a:cubicBezTo>
                    <a:pt x="1464111" y="41116"/>
                    <a:pt x="1498600" y="50800"/>
                    <a:pt x="1498600" y="5080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E094C7C-C2EF-790A-D918-9DA9B4EA9BAF}"/>
                </a:ext>
              </a:extLst>
            </p:cNvPr>
            <p:cNvSpPr/>
            <p:nvPr/>
          </p:nvSpPr>
          <p:spPr>
            <a:xfrm rot="2891803">
              <a:off x="1147360" y="5324911"/>
              <a:ext cx="567919" cy="116498"/>
            </a:xfrm>
            <a:custGeom>
              <a:avLst/>
              <a:gdLst>
                <a:gd name="connsiteX0" fmla="*/ 0 w 1498600"/>
                <a:gd name="connsiteY0" fmla="*/ 8467 h 93134"/>
                <a:gd name="connsiteX1" fmla="*/ 25400 w 1498600"/>
                <a:gd name="connsiteY1" fmla="*/ 84667 h 93134"/>
                <a:gd name="connsiteX2" fmla="*/ 59266 w 1498600"/>
                <a:gd name="connsiteY2" fmla="*/ 93134 h 93134"/>
                <a:gd name="connsiteX3" fmla="*/ 127000 w 1498600"/>
                <a:gd name="connsiteY3" fmla="*/ 42334 h 93134"/>
                <a:gd name="connsiteX4" fmla="*/ 143933 w 1498600"/>
                <a:gd name="connsiteY4" fmla="*/ 8467 h 93134"/>
                <a:gd name="connsiteX5" fmla="*/ 203200 w 1498600"/>
                <a:gd name="connsiteY5" fmla="*/ 42334 h 93134"/>
                <a:gd name="connsiteX6" fmla="*/ 254000 w 1498600"/>
                <a:gd name="connsiteY6" fmla="*/ 59267 h 93134"/>
                <a:gd name="connsiteX7" fmla="*/ 296333 w 1498600"/>
                <a:gd name="connsiteY7" fmla="*/ 76200 h 93134"/>
                <a:gd name="connsiteX8" fmla="*/ 364066 w 1498600"/>
                <a:gd name="connsiteY8" fmla="*/ 84667 h 93134"/>
                <a:gd name="connsiteX9" fmla="*/ 423333 w 1498600"/>
                <a:gd name="connsiteY9" fmla="*/ 33867 h 93134"/>
                <a:gd name="connsiteX10" fmla="*/ 431800 w 1498600"/>
                <a:gd name="connsiteY10" fmla="*/ 8467 h 93134"/>
                <a:gd name="connsiteX11" fmla="*/ 524933 w 1498600"/>
                <a:gd name="connsiteY11" fmla="*/ 67734 h 93134"/>
                <a:gd name="connsiteX12" fmla="*/ 558800 w 1498600"/>
                <a:gd name="connsiteY12" fmla="*/ 76200 h 93134"/>
                <a:gd name="connsiteX13" fmla="*/ 635000 w 1498600"/>
                <a:gd name="connsiteY13" fmla="*/ 67734 h 93134"/>
                <a:gd name="connsiteX14" fmla="*/ 736600 w 1498600"/>
                <a:gd name="connsiteY14" fmla="*/ 0 h 93134"/>
                <a:gd name="connsiteX15" fmla="*/ 812800 w 1498600"/>
                <a:gd name="connsiteY15" fmla="*/ 59267 h 93134"/>
                <a:gd name="connsiteX16" fmla="*/ 872066 w 1498600"/>
                <a:gd name="connsiteY16" fmla="*/ 76200 h 93134"/>
                <a:gd name="connsiteX17" fmla="*/ 939800 w 1498600"/>
                <a:gd name="connsiteY17" fmla="*/ 42334 h 93134"/>
                <a:gd name="connsiteX18" fmla="*/ 956733 w 1498600"/>
                <a:gd name="connsiteY18" fmla="*/ 25400 h 93134"/>
                <a:gd name="connsiteX19" fmla="*/ 1032933 w 1498600"/>
                <a:gd name="connsiteY19" fmla="*/ 8467 h 93134"/>
                <a:gd name="connsiteX20" fmla="*/ 1092200 w 1498600"/>
                <a:gd name="connsiteY20" fmla="*/ 16934 h 93134"/>
                <a:gd name="connsiteX21" fmla="*/ 1143000 w 1498600"/>
                <a:gd name="connsiteY21" fmla="*/ 59267 h 93134"/>
                <a:gd name="connsiteX22" fmla="*/ 1236133 w 1498600"/>
                <a:gd name="connsiteY22" fmla="*/ 50800 h 93134"/>
                <a:gd name="connsiteX23" fmla="*/ 1261533 w 1498600"/>
                <a:gd name="connsiteY23" fmla="*/ 33867 h 93134"/>
                <a:gd name="connsiteX24" fmla="*/ 1295400 w 1498600"/>
                <a:gd name="connsiteY24" fmla="*/ 8467 h 93134"/>
                <a:gd name="connsiteX25" fmla="*/ 1329266 w 1498600"/>
                <a:gd name="connsiteY25" fmla="*/ 0 h 93134"/>
                <a:gd name="connsiteX26" fmla="*/ 1422400 w 1498600"/>
                <a:gd name="connsiteY26" fmla="*/ 16934 h 93134"/>
                <a:gd name="connsiteX27" fmla="*/ 1447800 w 1498600"/>
                <a:gd name="connsiteY27" fmla="*/ 33867 h 93134"/>
                <a:gd name="connsiteX28" fmla="*/ 1498600 w 1498600"/>
                <a:gd name="connsiteY28" fmla="*/ 50800 h 9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8600" h="93134">
                  <a:moveTo>
                    <a:pt x="0" y="8467"/>
                  </a:moveTo>
                  <a:cubicBezTo>
                    <a:pt x="3482" y="25876"/>
                    <a:pt x="8573" y="70644"/>
                    <a:pt x="25400" y="84667"/>
                  </a:cubicBezTo>
                  <a:cubicBezTo>
                    <a:pt x="34339" y="92116"/>
                    <a:pt x="47977" y="90312"/>
                    <a:pt x="59266" y="93134"/>
                  </a:cubicBezTo>
                  <a:cubicBezTo>
                    <a:pt x="81844" y="76201"/>
                    <a:pt x="107044" y="62290"/>
                    <a:pt x="127000" y="42334"/>
                  </a:cubicBezTo>
                  <a:cubicBezTo>
                    <a:pt x="135925" y="33409"/>
                    <a:pt x="131312" y="8467"/>
                    <a:pt x="143933" y="8467"/>
                  </a:cubicBezTo>
                  <a:cubicBezTo>
                    <a:pt x="166687" y="8467"/>
                    <a:pt x="182541" y="32799"/>
                    <a:pt x="203200" y="42334"/>
                  </a:cubicBezTo>
                  <a:cubicBezTo>
                    <a:pt x="219406" y="49814"/>
                    <a:pt x="237427" y="52638"/>
                    <a:pt x="254000" y="59267"/>
                  </a:cubicBezTo>
                  <a:cubicBezTo>
                    <a:pt x="268111" y="64911"/>
                    <a:pt x="281524" y="72783"/>
                    <a:pt x="296333" y="76200"/>
                  </a:cubicBezTo>
                  <a:cubicBezTo>
                    <a:pt x="318504" y="81316"/>
                    <a:pt x="341488" y="81845"/>
                    <a:pt x="364066" y="84667"/>
                  </a:cubicBezTo>
                  <a:cubicBezTo>
                    <a:pt x="383822" y="67734"/>
                    <a:pt x="406046" y="53314"/>
                    <a:pt x="423333" y="33867"/>
                  </a:cubicBezTo>
                  <a:cubicBezTo>
                    <a:pt x="429262" y="27197"/>
                    <a:pt x="422944" y="7360"/>
                    <a:pt x="431800" y="8467"/>
                  </a:cubicBezTo>
                  <a:cubicBezTo>
                    <a:pt x="474149" y="13761"/>
                    <a:pt x="490953" y="50745"/>
                    <a:pt x="524933" y="67734"/>
                  </a:cubicBezTo>
                  <a:cubicBezTo>
                    <a:pt x="535341" y="72938"/>
                    <a:pt x="547511" y="73378"/>
                    <a:pt x="558800" y="76200"/>
                  </a:cubicBezTo>
                  <a:cubicBezTo>
                    <a:pt x="584200" y="73378"/>
                    <a:pt x="610098" y="73481"/>
                    <a:pt x="635000" y="67734"/>
                  </a:cubicBezTo>
                  <a:cubicBezTo>
                    <a:pt x="663456" y="61167"/>
                    <a:pt x="727311" y="6966"/>
                    <a:pt x="736600" y="0"/>
                  </a:cubicBezTo>
                  <a:cubicBezTo>
                    <a:pt x="827051" y="36182"/>
                    <a:pt x="732175" y="-9840"/>
                    <a:pt x="812800" y="59267"/>
                  </a:cubicBezTo>
                  <a:cubicBezTo>
                    <a:pt x="817803" y="63555"/>
                    <a:pt x="870528" y="75816"/>
                    <a:pt x="872066" y="76200"/>
                  </a:cubicBezTo>
                  <a:cubicBezTo>
                    <a:pt x="894644" y="64911"/>
                    <a:pt x="918154" y="55321"/>
                    <a:pt x="939800" y="42334"/>
                  </a:cubicBezTo>
                  <a:cubicBezTo>
                    <a:pt x="946645" y="38227"/>
                    <a:pt x="949593" y="28970"/>
                    <a:pt x="956733" y="25400"/>
                  </a:cubicBezTo>
                  <a:cubicBezTo>
                    <a:pt x="964700" y="21417"/>
                    <a:pt x="1028485" y="9357"/>
                    <a:pt x="1032933" y="8467"/>
                  </a:cubicBezTo>
                  <a:cubicBezTo>
                    <a:pt x="1052689" y="11289"/>
                    <a:pt x="1073085" y="11200"/>
                    <a:pt x="1092200" y="16934"/>
                  </a:cubicBezTo>
                  <a:cubicBezTo>
                    <a:pt x="1109040" y="21986"/>
                    <a:pt x="1132201" y="48468"/>
                    <a:pt x="1143000" y="59267"/>
                  </a:cubicBezTo>
                  <a:cubicBezTo>
                    <a:pt x="1174044" y="56445"/>
                    <a:pt x="1205653" y="57332"/>
                    <a:pt x="1236133" y="50800"/>
                  </a:cubicBezTo>
                  <a:cubicBezTo>
                    <a:pt x="1246083" y="48668"/>
                    <a:pt x="1253253" y="39781"/>
                    <a:pt x="1261533" y="33867"/>
                  </a:cubicBezTo>
                  <a:cubicBezTo>
                    <a:pt x="1273016" y="25665"/>
                    <a:pt x="1282779" y="14778"/>
                    <a:pt x="1295400" y="8467"/>
                  </a:cubicBezTo>
                  <a:cubicBezTo>
                    <a:pt x="1305808" y="3263"/>
                    <a:pt x="1317977" y="2822"/>
                    <a:pt x="1329266" y="0"/>
                  </a:cubicBezTo>
                  <a:cubicBezTo>
                    <a:pt x="1343002" y="1962"/>
                    <a:pt x="1402439" y="8379"/>
                    <a:pt x="1422400" y="16934"/>
                  </a:cubicBezTo>
                  <a:cubicBezTo>
                    <a:pt x="1431753" y="20942"/>
                    <a:pt x="1438501" y="29734"/>
                    <a:pt x="1447800" y="33867"/>
                  </a:cubicBezTo>
                  <a:cubicBezTo>
                    <a:pt x="1464111" y="41116"/>
                    <a:pt x="1498600" y="50800"/>
                    <a:pt x="1498600" y="5080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8257A7A-38BA-B12C-CA16-92987493C72D}"/>
                </a:ext>
              </a:extLst>
            </p:cNvPr>
            <p:cNvGrpSpPr/>
            <p:nvPr/>
          </p:nvGrpSpPr>
          <p:grpSpPr>
            <a:xfrm>
              <a:off x="5915323" y="3710915"/>
              <a:ext cx="2291815" cy="2029547"/>
              <a:chOff x="6616948" y="1317209"/>
              <a:chExt cx="2291815" cy="2029547"/>
            </a:xfrm>
          </p:grpSpPr>
          <p:sp>
            <p:nvSpPr>
              <p:cNvPr id="74" name="Text Box 26">
                <a:extLst>
                  <a:ext uri="{FF2B5EF4-FFF2-40B4-BE49-F238E27FC236}">
                    <a16:creationId xmlns:a16="http://schemas.microsoft.com/office/drawing/2014/main" id="{5162C585-648F-CC71-339D-44E38610AD8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6846704" y="2977424"/>
                <a:ext cx="17684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Fiber formation</a:t>
                </a:r>
              </a:p>
            </p:txBody>
          </p:sp>
          <p:sp>
            <p:nvSpPr>
              <p:cNvPr id="75" name="Rectangle 19" descr="10%">
                <a:extLst>
                  <a:ext uri="{FF2B5EF4-FFF2-40B4-BE49-F238E27FC236}">
                    <a16:creationId xmlns:a16="http://schemas.microsoft.com/office/drawing/2014/main" id="{DFF3C097-EF48-E07A-56BD-4B7F1ECB2C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16948" y="1317209"/>
                <a:ext cx="2291815" cy="163036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>
                <a:solidFill>
                  <a:sysClr val="windowText" lastClr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Oval 20">
                <a:extLst>
                  <a:ext uri="{FF2B5EF4-FFF2-40B4-BE49-F238E27FC236}">
                    <a16:creationId xmlns:a16="http://schemas.microsoft.com/office/drawing/2014/main" id="{2BA64C30-19E1-6BDB-2BAC-F17FD6CB7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4408" y="2168132"/>
                <a:ext cx="1056320" cy="186255"/>
              </a:xfrm>
              <a:prstGeom prst="ellipse">
                <a:avLst/>
              </a:prstGeom>
              <a:solidFill>
                <a:schemeClr val="accent3">
                  <a:lumMod val="75000"/>
                  <a:alpha val="20000"/>
                </a:schemeClr>
              </a:solidFill>
              <a:ln w="12700">
                <a:solidFill>
                  <a:sysClr val="windowText" lastClr="000000"/>
                </a:solidFill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215900" h="215900"/>
              </a:sp3d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0C4601C4-9816-53B8-A77A-AE44D74C7D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74858" y="2220640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Freeform 13">
                <a:extLst>
                  <a:ext uri="{FF2B5EF4-FFF2-40B4-BE49-F238E27FC236}">
                    <a16:creationId xmlns:a16="http://schemas.microsoft.com/office/drawing/2014/main" id="{16629FCB-9CAC-DE33-1D02-4EEAA87372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75258" y="2220640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B693128F-E39F-B9AF-8D6E-451F411041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63848" y="2180159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9E5E9F1F-4560-18FD-1042-6D4CAE70D1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60475" y="2197624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Oval 20">
                <a:extLst>
                  <a:ext uri="{FF2B5EF4-FFF2-40B4-BE49-F238E27FC236}">
                    <a16:creationId xmlns:a16="http://schemas.microsoft.com/office/drawing/2014/main" id="{EE97A667-3449-35EA-10DC-077C29849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1413" y="2157635"/>
                <a:ext cx="1056320" cy="186255"/>
              </a:xfrm>
              <a:prstGeom prst="ellipse">
                <a:avLst/>
              </a:prstGeom>
              <a:solidFill>
                <a:schemeClr val="accent3">
                  <a:lumMod val="75000"/>
                  <a:alpha val="20000"/>
                </a:schemeClr>
              </a:solidFill>
              <a:ln w="12700">
                <a:solidFill>
                  <a:srgbClr val="00B050"/>
                </a:solidFill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215900" h="215900"/>
              </a:sp3d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11BDF9DB-60D8-B86B-B848-9F97523907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29884" y="2224211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F6366343-F152-C1A2-1722-F6524DF06A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72263" y="2210143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8C4CC3E4-A396-561F-D0C8-244835CBF0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60853" y="2169662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Freeform 13">
                <a:extLst>
                  <a:ext uri="{FF2B5EF4-FFF2-40B4-BE49-F238E27FC236}">
                    <a16:creationId xmlns:a16="http://schemas.microsoft.com/office/drawing/2014/main" id="{C951013D-3A5A-5E25-8994-0EDFFB8263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26831" y="2202865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Oval 20">
                <a:extLst>
                  <a:ext uri="{FF2B5EF4-FFF2-40B4-BE49-F238E27FC236}">
                    <a16:creationId xmlns:a16="http://schemas.microsoft.com/office/drawing/2014/main" id="{33DACF1A-B6E0-7E7A-6060-B341708F4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2290" y="2606264"/>
                <a:ext cx="1056320" cy="186255"/>
              </a:xfrm>
              <a:prstGeom prst="ellipse">
                <a:avLst/>
              </a:prstGeom>
              <a:solidFill>
                <a:schemeClr val="accent3">
                  <a:lumMod val="75000"/>
                  <a:alpha val="20000"/>
                </a:schemeClr>
              </a:solidFill>
              <a:ln w="12700">
                <a:solidFill>
                  <a:srgbClr val="00B050"/>
                </a:solidFill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215900" h="215900"/>
              </a:sp3d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 13">
                <a:extLst>
                  <a:ext uri="{FF2B5EF4-FFF2-40B4-BE49-F238E27FC236}">
                    <a16:creationId xmlns:a16="http://schemas.microsoft.com/office/drawing/2014/main" id="{72EB0063-4812-A66E-BBE5-51E85D84FB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72740" y="2658772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Freeform 13">
                <a:extLst>
                  <a:ext uri="{FF2B5EF4-FFF2-40B4-BE49-F238E27FC236}">
                    <a16:creationId xmlns:a16="http://schemas.microsoft.com/office/drawing/2014/main" id="{C14E4752-17BE-E504-0C37-646C301DBE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73140" y="2658772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71A99213-1B3B-B085-8ADF-5249008527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09887" y="2632430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441AED1C-0913-611A-5E6B-67C2E4E875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00730" y="2672056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Oval 20">
                <a:extLst>
                  <a:ext uri="{FF2B5EF4-FFF2-40B4-BE49-F238E27FC236}">
                    <a16:creationId xmlns:a16="http://schemas.microsoft.com/office/drawing/2014/main" id="{6D3E2E71-E12D-7670-9307-047928505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7695389" y="2606338"/>
                <a:ext cx="1056320" cy="186255"/>
              </a:xfrm>
              <a:prstGeom prst="ellipse">
                <a:avLst/>
              </a:prstGeom>
              <a:solidFill>
                <a:schemeClr val="accent3">
                  <a:lumMod val="75000"/>
                  <a:alpha val="20000"/>
                </a:schemeClr>
              </a:solidFill>
              <a:ln w="12700">
                <a:solidFill>
                  <a:srgbClr val="00B050"/>
                </a:solidFill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215900" h="215900"/>
              </a:sp3d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0A95E2C5-587D-9C21-7D8E-E07D23F7A9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7718564">
                <a:off x="8497593" y="2658985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Freeform 13">
                <a:extLst>
                  <a:ext uri="{FF2B5EF4-FFF2-40B4-BE49-F238E27FC236}">
                    <a16:creationId xmlns:a16="http://schemas.microsoft.com/office/drawing/2014/main" id="{2AB9FA26-7F63-6DE1-DDB5-D2F1A012D13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779259" y="2659123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6EE38722-386B-8235-9AC5-F79C891813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8090669" y="2699604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Freeform 13">
                <a:extLst>
                  <a:ext uri="{FF2B5EF4-FFF2-40B4-BE49-F238E27FC236}">
                    <a16:creationId xmlns:a16="http://schemas.microsoft.com/office/drawing/2014/main" id="{8658D73E-54C3-34E2-A97E-CA2902F966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8204777" y="2647248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Freeform 13">
                <a:extLst>
                  <a:ext uri="{FF2B5EF4-FFF2-40B4-BE49-F238E27FC236}">
                    <a16:creationId xmlns:a16="http://schemas.microsoft.com/office/drawing/2014/main" id="{3EC91C98-77E7-9F0A-F600-894A7559FF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96305" y="2236694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Freeform 13">
                <a:extLst>
                  <a:ext uri="{FF2B5EF4-FFF2-40B4-BE49-F238E27FC236}">
                    <a16:creationId xmlns:a16="http://schemas.microsoft.com/office/drawing/2014/main" id="{DD347B2C-630F-07D4-E124-5BDB70A1A1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92304" y="2209291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60787F65-5213-C2E8-CD76-164C87531E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85161">
                <a:off x="8403381" y="2657052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Freeform 13">
                <a:extLst>
                  <a:ext uri="{FF2B5EF4-FFF2-40B4-BE49-F238E27FC236}">
                    <a16:creationId xmlns:a16="http://schemas.microsoft.com/office/drawing/2014/main" id="{368D9092-95CC-A685-78F4-E30640543D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532432">
                <a:off x="7879521" y="2237167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Freeform 13">
                <a:extLst>
                  <a:ext uri="{FF2B5EF4-FFF2-40B4-BE49-F238E27FC236}">
                    <a16:creationId xmlns:a16="http://schemas.microsoft.com/office/drawing/2014/main" id="{FFE091A5-762D-6D6B-8A03-615B1BC3A0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923151">
                <a:off x="8470441" y="2228885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17CF06B8-7CAE-1085-9253-DC8E50A665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7223808">
                <a:off x="7467911" y="2204889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Freeform 13">
                <a:extLst>
                  <a:ext uri="{FF2B5EF4-FFF2-40B4-BE49-F238E27FC236}">
                    <a16:creationId xmlns:a16="http://schemas.microsoft.com/office/drawing/2014/main" id="{611AD42E-6609-0009-9E19-68A816246F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>
                <a:off x="7886617" y="2635851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Freeform 13">
                <a:extLst>
                  <a:ext uri="{FF2B5EF4-FFF2-40B4-BE49-F238E27FC236}">
                    <a16:creationId xmlns:a16="http://schemas.microsoft.com/office/drawing/2014/main" id="{A2E3FF27-BD81-5508-D8F3-B14503EFD6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731343">
                <a:off x="7975959" y="2671137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Freeform 13">
                <a:extLst>
                  <a:ext uri="{FF2B5EF4-FFF2-40B4-BE49-F238E27FC236}">
                    <a16:creationId xmlns:a16="http://schemas.microsoft.com/office/drawing/2014/main" id="{C6AA1717-BBAD-9102-27D8-E240A66E36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4849840">
                <a:off x="6871090" y="2658024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Freeform 13">
                <a:extLst>
                  <a:ext uri="{FF2B5EF4-FFF2-40B4-BE49-F238E27FC236}">
                    <a16:creationId xmlns:a16="http://schemas.microsoft.com/office/drawing/2014/main" id="{D4AE6CF3-1BF2-FE83-5208-B774891EEE4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4409141">
                <a:off x="7473933" y="2652773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Freeform 13">
                <a:extLst>
                  <a:ext uri="{FF2B5EF4-FFF2-40B4-BE49-F238E27FC236}">
                    <a16:creationId xmlns:a16="http://schemas.microsoft.com/office/drawing/2014/main" id="{34DECDAA-C242-EC80-3163-BC6C58BE86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7110975">
                <a:off x="7043197" y="2215626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Freeform 13">
                <a:extLst>
                  <a:ext uri="{FF2B5EF4-FFF2-40B4-BE49-F238E27FC236}">
                    <a16:creationId xmlns:a16="http://schemas.microsoft.com/office/drawing/2014/main" id="{6929F39E-AEC8-BD77-679B-21FFB50190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7357097">
                <a:off x="7298261" y="2648266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F358159-4A1D-50CC-A33E-0A5FC20C32AB}"/>
                  </a:ext>
                </a:extLst>
              </p:cNvPr>
              <p:cNvSpPr/>
              <p:nvPr/>
            </p:nvSpPr>
            <p:spPr>
              <a:xfrm>
                <a:off x="6958555" y="1985137"/>
                <a:ext cx="800219" cy="68764"/>
              </a:xfrm>
              <a:custGeom>
                <a:avLst/>
                <a:gdLst>
                  <a:gd name="connsiteX0" fmla="*/ 0 w 1498600"/>
                  <a:gd name="connsiteY0" fmla="*/ 8467 h 93134"/>
                  <a:gd name="connsiteX1" fmla="*/ 25400 w 1498600"/>
                  <a:gd name="connsiteY1" fmla="*/ 84667 h 93134"/>
                  <a:gd name="connsiteX2" fmla="*/ 59266 w 1498600"/>
                  <a:gd name="connsiteY2" fmla="*/ 93134 h 93134"/>
                  <a:gd name="connsiteX3" fmla="*/ 127000 w 1498600"/>
                  <a:gd name="connsiteY3" fmla="*/ 42334 h 93134"/>
                  <a:gd name="connsiteX4" fmla="*/ 143933 w 1498600"/>
                  <a:gd name="connsiteY4" fmla="*/ 8467 h 93134"/>
                  <a:gd name="connsiteX5" fmla="*/ 203200 w 1498600"/>
                  <a:gd name="connsiteY5" fmla="*/ 42334 h 93134"/>
                  <a:gd name="connsiteX6" fmla="*/ 254000 w 1498600"/>
                  <a:gd name="connsiteY6" fmla="*/ 59267 h 93134"/>
                  <a:gd name="connsiteX7" fmla="*/ 296333 w 1498600"/>
                  <a:gd name="connsiteY7" fmla="*/ 76200 h 93134"/>
                  <a:gd name="connsiteX8" fmla="*/ 364066 w 1498600"/>
                  <a:gd name="connsiteY8" fmla="*/ 84667 h 93134"/>
                  <a:gd name="connsiteX9" fmla="*/ 423333 w 1498600"/>
                  <a:gd name="connsiteY9" fmla="*/ 33867 h 93134"/>
                  <a:gd name="connsiteX10" fmla="*/ 431800 w 1498600"/>
                  <a:gd name="connsiteY10" fmla="*/ 8467 h 93134"/>
                  <a:gd name="connsiteX11" fmla="*/ 524933 w 1498600"/>
                  <a:gd name="connsiteY11" fmla="*/ 67734 h 93134"/>
                  <a:gd name="connsiteX12" fmla="*/ 558800 w 1498600"/>
                  <a:gd name="connsiteY12" fmla="*/ 76200 h 93134"/>
                  <a:gd name="connsiteX13" fmla="*/ 635000 w 1498600"/>
                  <a:gd name="connsiteY13" fmla="*/ 67734 h 93134"/>
                  <a:gd name="connsiteX14" fmla="*/ 736600 w 1498600"/>
                  <a:gd name="connsiteY14" fmla="*/ 0 h 93134"/>
                  <a:gd name="connsiteX15" fmla="*/ 812800 w 1498600"/>
                  <a:gd name="connsiteY15" fmla="*/ 59267 h 93134"/>
                  <a:gd name="connsiteX16" fmla="*/ 872066 w 1498600"/>
                  <a:gd name="connsiteY16" fmla="*/ 76200 h 93134"/>
                  <a:gd name="connsiteX17" fmla="*/ 939800 w 1498600"/>
                  <a:gd name="connsiteY17" fmla="*/ 42334 h 93134"/>
                  <a:gd name="connsiteX18" fmla="*/ 956733 w 1498600"/>
                  <a:gd name="connsiteY18" fmla="*/ 25400 h 93134"/>
                  <a:gd name="connsiteX19" fmla="*/ 1032933 w 1498600"/>
                  <a:gd name="connsiteY19" fmla="*/ 8467 h 93134"/>
                  <a:gd name="connsiteX20" fmla="*/ 1092200 w 1498600"/>
                  <a:gd name="connsiteY20" fmla="*/ 16934 h 93134"/>
                  <a:gd name="connsiteX21" fmla="*/ 1143000 w 1498600"/>
                  <a:gd name="connsiteY21" fmla="*/ 59267 h 93134"/>
                  <a:gd name="connsiteX22" fmla="*/ 1236133 w 1498600"/>
                  <a:gd name="connsiteY22" fmla="*/ 50800 h 93134"/>
                  <a:gd name="connsiteX23" fmla="*/ 1261533 w 1498600"/>
                  <a:gd name="connsiteY23" fmla="*/ 33867 h 93134"/>
                  <a:gd name="connsiteX24" fmla="*/ 1295400 w 1498600"/>
                  <a:gd name="connsiteY24" fmla="*/ 8467 h 93134"/>
                  <a:gd name="connsiteX25" fmla="*/ 1329266 w 1498600"/>
                  <a:gd name="connsiteY25" fmla="*/ 0 h 93134"/>
                  <a:gd name="connsiteX26" fmla="*/ 1422400 w 1498600"/>
                  <a:gd name="connsiteY26" fmla="*/ 16934 h 93134"/>
                  <a:gd name="connsiteX27" fmla="*/ 1447800 w 1498600"/>
                  <a:gd name="connsiteY27" fmla="*/ 33867 h 93134"/>
                  <a:gd name="connsiteX28" fmla="*/ 1498600 w 1498600"/>
                  <a:gd name="connsiteY28" fmla="*/ 50800 h 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98600" h="93134">
                    <a:moveTo>
                      <a:pt x="0" y="8467"/>
                    </a:moveTo>
                    <a:cubicBezTo>
                      <a:pt x="3482" y="25876"/>
                      <a:pt x="8573" y="70644"/>
                      <a:pt x="25400" y="84667"/>
                    </a:cubicBezTo>
                    <a:cubicBezTo>
                      <a:pt x="34339" y="92116"/>
                      <a:pt x="47977" y="90312"/>
                      <a:pt x="59266" y="93134"/>
                    </a:cubicBezTo>
                    <a:cubicBezTo>
                      <a:pt x="81844" y="76201"/>
                      <a:pt x="107044" y="62290"/>
                      <a:pt x="127000" y="42334"/>
                    </a:cubicBezTo>
                    <a:cubicBezTo>
                      <a:pt x="135925" y="33409"/>
                      <a:pt x="131312" y="8467"/>
                      <a:pt x="143933" y="8467"/>
                    </a:cubicBezTo>
                    <a:cubicBezTo>
                      <a:pt x="166687" y="8467"/>
                      <a:pt x="182541" y="32799"/>
                      <a:pt x="203200" y="42334"/>
                    </a:cubicBezTo>
                    <a:cubicBezTo>
                      <a:pt x="219406" y="49814"/>
                      <a:pt x="237427" y="52638"/>
                      <a:pt x="254000" y="59267"/>
                    </a:cubicBezTo>
                    <a:cubicBezTo>
                      <a:pt x="268111" y="64911"/>
                      <a:pt x="281524" y="72783"/>
                      <a:pt x="296333" y="76200"/>
                    </a:cubicBezTo>
                    <a:cubicBezTo>
                      <a:pt x="318504" y="81316"/>
                      <a:pt x="341488" y="81845"/>
                      <a:pt x="364066" y="84667"/>
                    </a:cubicBezTo>
                    <a:cubicBezTo>
                      <a:pt x="383822" y="67734"/>
                      <a:pt x="406046" y="53314"/>
                      <a:pt x="423333" y="33867"/>
                    </a:cubicBezTo>
                    <a:cubicBezTo>
                      <a:pt x="429262" y="27197"/>
                      <a:pt x="422944" y="7360"/>
                      <a:pt x="431800" y="8467"/>
                    </a:cubicBezTo>
                    <a:cubicBezTo>
                      <a:pt x="474149" y="13761"/>
                      <a:pt x="490953" y="50745"/>
                      <a:pt x="524933" y="67734"/>
                    </a:cubicBezTo>
                    <a:cubicBezTo>
                      <a:pt x="535341" y="72938"/>
                      <a:pt x="547511" y="73378"/>
                      <a:pt x="558800" y="76200"/>
                    </a:cubicBezTo>
                    <a:cubicBezTo>
                      <a:pt x="584200" y="73378"/>
                      <a:pt x="610098" y="73481"/>
                      <a:pt x="635000" y="67734"/>
                    </a:cubicBezTo>
                    <a:cubicBezTo>
                      <a:pt x="663456" y="61167"/>
                      <a:pt x="727311" y="6966"/>
                      <a:pt x="736600" y="0"/>
                    </a:cubicBezTo>
                    <a:cubicBezTo>
                      <a:pt x="827051" y="36182"/>
                      <a:pt x="732175" y="-9840"/>
                      <a:pt x="812800" y="59267"/>
                    </a:cubicBezTo>
                    <a:cubicBezTo>
                      <a:pt x="817803" y="63555"/>
                      <a:pt x="870528" y="75816"/>
                      <a:pt x="872066" y="76200"/>
                    </a:cubicBezTo>
                    <a:cubicBezTo>
                      <a:pt x="894644" y="64911"/>
                      <a:pt x="918154" y="55321"/>
                      <a:pt x="939800" y="42334"/>
                    </a:cubicBezTo>
                    <a:cubicBezTo>
                      <a:pt x="946645" y="38227"/>
                      <a:pt x="949593" y="28970"/>
                      <a:pt x="956733" y="25400"/>
                    </a:cubicBezTo>
                    <a:cubicBezTo>
                      <a:pt x="964700" y="21417"/>
                      <a:pt x="1028485" y="9357"/>
                      <a:pt x="1032933" y="8467"/>
                    </a:cubicBezTo>
                    <a:cubicBezTo>
                      <a:pt x="1052689" y="11289"/>
                      <a:pt x="1073085" y="11200"/>
                      <a:pt x="1092200" y="16934"/>
                    </a:cubicBezTo>
                    <a:cubicBezTo>
                      <a:pt x="1109040" y="21986"/>
                      <a:pt x="1132201" y="48468"/>
                      <a:pt x="1143000" y="59267"/>
                    </a:cubicBezTo>
                    <a:cubicBezTo>
                      <a:pt x="1174044" y="56445"/>
                      <a:pt x="1205653" y="57332"/>
                      <a:pt x="1236133" y="50800"/>
                    </a:cubicBezTo>
                    <a:cubicBezTo>
                      <a:pt x="1246083" y="48668"/>
                      <a:pt x="1253253" y="39781"/>
                      <a:pt x="1261533" y="33867"/>
                    </a:cubicBezTo>
                    <a:cubicBezTo>
                      <a:pt x="1273016" y="25665"/>
                      <a:pt x="1282779" y="14778"/>
                      <a:pt x="1295400" y="8467"/>
                    </a:cubicBezTo>
                    <a:cubicBezTo>
                      <a:pt x="1305808" y="3263"/>
                      <a:pt x="1317977" y="2822"/>
                      <a:pt x="1329266" y="0"/>
                    </a:cubicBezTo>
                    <a:cubicBezTo>
                      <a:pt x="1343002" y="1962"/>
                      <a:pt x="1402439" y="8379"/>
                      <a:pt x="1422400" y="16934"/>
                    </a:cubicBezTo>
                    <a:cubicBezTo>
                      <a:pt x="1431753" y="20942"/>
                      <a:pt x="1438501" y="29734"/>
                      <a:pt x="1447800" y="33867"/>
                    </a:cubicBezTo>
                    <a:cubicBezTo>
                      <a:pt x="1464111" y="41116"/>
                      <a:pt x="1498600" y="50800"/>
                      <a:pt x="1498600" y="5080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7D5870D-8A35-05C4-DC03-927BE35E6C76}"/>
                  </a:ext>
                </a:extLst>
              </p:cNvPr>
              <p:cNvSpPr/>
              <p:nvPr/>
            </p:nvSpPr>
            <p:spPr>
              <a:xfrm>
                <a:off x="7740921" y="2461614"/>
                <a:ext cx="800219" cy="68764"/>
              </a:xfrm>
              <a:custGeom>
                <a:avLst/>
                <a:gdLst>
                  <a:gd name="connsiteX0" fmla="*/ 0 w 1498600"/>
                  <a:gd name="connsiteY0" fmla="*/ 8467 h 93134"/>
                  <a:gd name="connsiteX1" fmla="*/ 25400 w 1498600"/>
                  <a:gd name="connsiteY1" fmla="*/ 84667 h 93134"/>
                  <a:gd name="connsiteX2" fmla="*/ 59266 w 1498600"/>
                  <a:gd name="connsiteY2" fmla="*/ 93134 h 93134"/>
                  <a:gd name="connsiteX3" fmla="*/ 127000 w 1498600"/>
                  <a:gd name="connsiteY3" fmla="*/ 42334 h 93134"/>
                  <a:gd name="connsiteX4" fmla="*/ 143933 w 1498600"/>
                  <a:gd name="connsiteY4" fmla="*/ 8467 h 93134"/>
                  <a:gd name="connsiteX5" fmla="*/ 203200 w 1498600"/>
                  <a:gd name="connsiteY5" fmla="*/ 42334 h 93134"/>
                  <a:gd name="connsiteX6" fmla="*/ 254000 w 1498600"/>
                  <a:gd name="connsiteY6" fmla="*/ 59267 h 93134"/>
                  <a:gd name="connsiteX7" fmla="*/ 296333 w 1498600"/>
                  <a:gd name="connsiteY7" fmla="*/ 76200 h 93134"/>
                  <a:gd name="connsiteX8" fmla="*/ 364066 w 1498600"/>
                  <a:gd name="connsiteY8" fmla="*/ 84667 h 93134"/>
                  <a:gd name="connsiteX9" fmla="*/ 423333 w 1498600"/>
                  <a:gd name="connsiteY9" fmla="*/ 33867 h 93134"/>
                  <a:gd name="connsiteX10" fmla="*/ 431800 w 1498600"/>
                  <a:gd name="connsiteY10" fmla="*/ 8467 h 93134"/>
                  <a:gd name="connsiteX11" fmla="*/ 524933 w 1498600"/>
                  <a:gd name="connsiteY11" fmla="*/ 67734 h 93134"/>
                  <a:gd name="connsiteX12" fmla="*/ 558800 w 1498600"/>
                  <a:gd name="connsiteY12" fmla="*/ 76200 h 93134"/>
                  <a:gd name="connsiteX13" fmla="*/ 635000 w 1498600"/>
                  <a:gd name="connsiteY13" fmla="*/ 67734 h 93134"/>
                  <a:gd name="connsiteX14" fmla="*/ 736600 w 1498600"/>
                  <a:gd name="connsiteY14" fmla="*/ 0 h 93134"/>
                  <a:gd name="connsiteX15" fmla="*/ 812800 w 1498600"/>
                  <a:gd name="connsiteY15" fmla="*/ 59267 h 93134"/>
                  <a:gd name="connsiteX16" fmla="*/ 872066 w 1498600"/>
                  <a:gd name="connsiteY16" fmla="*/ 76200 h 93134"/>
                  <a:gd name="connsiteX17" fmla="*/ 939800 w 1498600"/>
                  <a:gd name="connsiteY17" fmla="*/ 42334 h 93134"/>
                  <a:gd name="connsiteX18" fmla="*/ 956733 w 1498600"/>
                  <a:gd name="connsiteY18" fmla="*/ 25400 h 93134"/>
                  <a:gd name="connsiteX19" fmla="*/ 1032933 w 1498600"/>
                  <a:gd name="connsiteY19" fmla="*/ 8467 h 93134"/>
                  <a:gd name="connsiteX20" fmla="*/ 1092200 w 1498600"/>
                  <a:gd name="connsiteY20" fmla="*/ 16934 h 93134"/>
                  <a:gd name="connsiteX21" fmla="*/ 1143000 w 1498600"/>
                  <a:gd name="connsiteY21" fmla="*/ 59267 h 93134"/>
                  <a:gd name="connsiteX22" fmla="*/ 1236133 w 1498600"/>
                  <a:gd name="connsiteY22" fmla="*/ 50800 h 93134"/>
                  <a:gd name="connsiteX23" fmla="*/ 1261533 w 1498600"/>
                  <a:gd name="connsiteY23" fmla="*/ 33867 h 93134"/>
                  <a:gd name="connsiteX24" fmla="*/ 1295400 w 1498600"/>
                  <a:gd name="connsiteY24" fmla="*/ 8467 h 93134"/>
                  <a:gd name="connsiteX25" fmla="*/ 1329266 w 1498600"/>
                  <a:gd name="connsiteY25" fmla="*/ 0 h 93134"/>
                  <a:gd name="connsiteX26" fmla="*/ 1422400 w 1498600"/>
                  <a:gd name="connsiteY26" fmla="*/ 16934 h 93134"/>
                  <a:gd name="connsiteX27" fmla="*/ 1447800 w 1498600"/>
                  <a:gd name="connsiteY27" fmla="*/ 33867 h 93134"/>
                  <a:gd name="connsiteX28" fmla="*/ 1498600 w 1498600"/>
                  <a:gd name="connsiteY28" fmla="*/ 50800 h 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98600" h="93134">
                    <a:moveTo>
                      <a:pt x="0" y="8467"/>
                    </a:moveTo>
                    <a:cubicBezTo>
                      <a:pt x="3482" y="25876"/>
                      <a:pt x="8573" y="70644"/>
                      <a:pt x="25400" y="84667"/>
                    </a:cubicBezTo>
                    <a:cubicBezTo>
                      <a:pt x="34339" y="92116"/>
                      <a:pt x="47977" y="90312"/>
                      <a:pt x="59266" y="93134"/>
                    </a:cubicBezTo>
                    <a:cubicBezTo>
                      <a:pt x="81844" y="76201"/>
                      <a:pt x="107044" y="62290"/>
                      <a:pt x="127000" y="42334"/>
                    </a:cubicBezTo>
                    <a:cubicBezTo>
                      <a:pt x="135925" y="33409"/>
                      <a:pt x="131312" y="8467"/>
                      <a:pt x="143933" y="8467"/>
                    </a:cubicBezTo>
                    <a:cubicBezTo>
                      <a:pt x="166687" y="8467"/>
                      <a:pt x="182541" y="32799"/>
                      <a:pt x="203200" y="42334"/>
                    </a:cubicBezTo>
                    <a:cubicBezTo>
                      <a:pt x="219406" y="49814"/>
                      <a:pt x="237427" y="52638"/>
                      <a:pt x="254000" y="59267"/>
                    </a:cubicBezTo>
                    <a:cubicBezTo>
                      <a:pt x="268111" y="64911"/>
                      <a:pt x="281524" y="72783"/>
                      <a:pt x="296333" y="76200"/>
                    </a:cubicBezTo>
                    <a:cubicBezTo>
                      <a:pt x="318504" y="81316"/>
                      <a:pt x="341488" y="81845"/>
                      <a:pt x="364066" y="84667"/>
                    </a:cubicBezTo>
                    <a:cubicBezTo>
                      <a:pt x="383822" y="67734"/>
                      <a:pt x="406046" y="53314"/>
                      <a:pt x="423333" y="33867"/>
                    </a:cubicBezTo>
                    <a:cubicBezTo>
                      <a:pt x="429262" y="27197"/>
                      <a:pt x="422944" y="7360"/>
                      <a:pt x="431800" y="8467"/>
                    </a:cubicBezTo>
                    <a:cubicBezTo>
                      <a:pt x="474149" y="13761"/>
                      <a:pt x="490953" y="50745"/>
                      <a:pt x="524933" y="67734"/>
                    </a:cubicBezTo>
                    <a:cubicBezTo>
                      <a:pt x="535341" y="72938"/>
                      <a:pt x="547511" y="73378"/>
                      <a:pt x="558800" y="76200"/>
                    </a:cubicBezTo>
                    <a:cubicBezTo>
                      <a:pt x="584200" y="73378"/>
                      <a:pt x="610098" y="73481"/>
                      <a:pt x="635000" y="67734"/>
                    </a:cubicBezTo>
                    <a:cubicBezTo>
                      <a:pt x="663456" y="61167"/>
                      <a:pt x="727311" y="6966"/>
                      <a:pt x="736600" y="0"/>
                    </a:cubicBezTo>
                    <a:cubicBezTo>
                      <a:pt x="827051" y="36182"/>
                      <a:pt x="732175" y="-9840"/>
                      <a:pt x="812800" y="59267"/>
                    </a:cubicBezTo>
                    <a:cubicBezTo>
                      <a:pt x="817803" y="63555"/>
                      <a:pt x="870528" y="75816"/>
                      <a:pt x="872066" y="76200"/>
                    </a:cubicBezTo>
                    <a:cubicBezTo>
                      <a:pt x="894644" y="64911"/>
                      <a:pt x="918154" y="55321"/>
                      <a:pt x="939800" y="42334"/>
                    </a:cubicBezTo>
                    <a:cubicBezTo>
                      <a:pt x="946645" y="38227"/>
                      <a:pt x="949593" y="28970"/>
                      <a:pt x="956733" y="25400"/>
                    </a:cubicBezTo>
                    <a:cubicBezTo>
                      <a:pt x="964700" y="21417"/>
                      <a:pt x="1028485" y="9357"/>
                      <a:pt x="1032933" y="8467"/>
                    </a:cubicBezTo>
                    <a:cubicBezTo>
                      <a:pt x="1052689" y="11289"/>
                      <a:pt x="1073085" y="11200"/>
                      <a:pt x="1092200" y="16934"/>
                    </a:cubicBezTo>
                    <a:cubicBezTo>
                      <a:pt x="1109040" y="21986"/>
                      <a:pt x="1132201" y="48468"/>
                      <a:pt x="1143000" y="59267"/>
                    </a:cubicBezTo>
                    <a:cubicBezTo>
                      <a:pt x="1174044" y="56445"/>
                      <a:pt x="1205653" y="57332"/>
                      <a:pt x="1236133" y="50800"/>
                    </a:cubicBezTo>
                    <a:cubicBezTo>
                      <a:pt x="1246083" y="48668"/>
                      <a:pt x="1253253" y="39781"/>
                      <a:pt x="1261533" y="33867"/>
                    </a:cubicBezTo>
                    <a:cubicBezTo>
                      <a:pt x="1273016" y="25665"/>
                      <a:pt x="1282779" y="14778"/>
                      <a:pt x="1295400" y="8467"/>
                    </a:cubicBezTo>
                    <a:cubicBezTo>
                      <a:pt x="1305808" y="3263"/>
                      <a:pt x="1317977" y="2822"/>
                      <a:pt x="1329266" y="0"/>
                    </a:cubicBezTo>
                    <a:cubicBezTo>
                      <a:pt x="1343002" y="1962"/>
                      <a:pt x="1402439" y="8379"/>
                      <a:pt x="1422400" y="16934"/>
                    </a:cubicBezTo>
                    <a:cubicBezTo>
                      <a:pt x="1431753" y="20942"/>
                      <a:pt x="1438501" y="29734"/>
                      <a:pt x="1447800" y="33867"/>
                    </a:cubicBezTo>
                    <a:cubicBezTo>
                      <a:pt x="1464111" y="41116"/>
                      <a:pt x="1498600" y="50800"/>
                      <a:pt x="1498600" y="5080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8D30C23-41A8-0A7B-7922-79709DFADAD1}"/>
                  </a:ext>
                </a:extLst>
              </p:cNvPr>
              <p:cNvSpPr/>
              <p:nvPr/>
            </p:nvSpPr>
            <p:spPr>
              <a:xfrm>
                <a:off x="6979267" y="2474401"/>
                <a:ext cx="800219" cy="68764"/>
              </a:xfrm>
              <a:custGeom>
                <a:avLst/>
                <a:gdLst>
                  <a:gd name="connsiteX0" fmla="*/ 0 w 1498600"/>
                  <a:gd name="connsiteY0" fmla="*/ 8467 h 93134"/>
                  <a:gd name="connsiteX1" fmla="*/ 25400 w 1498600"/>
                  <a:gd name="connsiteY1" fmla="*/ 84667 h 93134"/>
                  <a:gd name="connsiteX2" fmla="*/ 59266 w 1498600"/>
                  <a:gd name="connsiteY2" fmla="*/ 93134 h 93134"/>
                  <a:gd name="connsiteX3" fmla="*/ 127000 w 1498600"/>
                  <a:gd name="connsiteY3" fmla="*/ 42334 h 93134"/>
                  <a:gd name="connsiteX4" fmla="*/ 143933 w 1498600"/>
                  <a:gd name="connsiteY4" fmla="*/ 8467 h 93134"/>
                  <a:gd name="connsiteX5" fmla="*/ 203200 w 1498600"/>
                  <a:gd name="connsiteY5" fmla="*/ 42334 h 93134"/>
                  <a:gd name="connsiteX6" fmla="*/ 254000 w 1498600"/>
                  <a:gd name="connsiteY6" fmla="*/ 59267 h 93134"/>
                  <a:gd name="connsiteX7" fmla="*/ 296333 w 1498600"/>
                  <a:gd name="connsiteY7" fmla="*/ 76200 h 93134"/>
                  <a:gd name="connsiteX8" fmla="*/ 364066 w 1498600"/>
                  <a:gd name="connsiteY8" fmla="*/ 84667 h 93134"/>
                  <a:gd name="connsiteX9" fmla="*/ 423333 w 1498600"/>
                  <a:gd name="connsiteY9" fmla="*/ 33867 h 93134"/>
                  <a:gd name="connsiteX10" fmla="*/ 431800 w 1498600"/>
                  <a:gd name="connsiteY10" fmla="*/ 8467 h 93134"/>
                  <a:gd name="connsiteX11" fmla="*/ 524933 w 1498600"/>
                  <a:gd name="connsiteY11" fmla="*/ 67734 h 93134"/>
                  <a:gd name="connsiteX12" fmla="*/ 558800 w 1498600"/>
                  <a:gd name="connsiteY12" fmla="*/ 76200 h 93134"/>
                  <a:gd name="connsiteX13" fmla="*/ 635000 w 1498600"/>
                  <a:gd name="connsiteY13" fmla="*/ 67734 h 93134"/>
                  <a:gd name="connsiteX14" fmla="*/ 736600 w 1498600"/>
                  <a:gd name="connsiteY14" fmla="*/ 0 h 93134"/>
                  <a:gd name="connsiteX15" fmla="*/ 812800 w 1498600"/>
                  <a:gd name="connsiteY15" fmla="*/ 59267 h 93134"/>
                  <a:gd name="connsiteX16" fmla="*/ 872066 w 1498600"/>
                  <a:gd name="connsiteY16" fmla="*/ 76200 h 93134"/>
                  <a:gd name="connsiteX17" fmla="*/ 939800 w 1498600"/>
                  <a:gd name="connsiteY17" fmla="*/ 42334 h 93134"/>
                  <a:gd name="connsiteX18" fmla="*/ 956733 w 1498600"/>
                  <a:gd name="connsiteY18" fmla="*/ 25400 h 93134"/>
                  <a:gd name="connsiteX19" fmla="*/ 1032933 w 1498600"/>
                  <a:gd name="connsiteY19" fmla="*/ 8467 h 93134"/>
                  <a:gd name="connsiteX20" fmla="*/ 1092200 w 1498600"/>
                  <a:gd name="connsiteY20" fmla="*/ 16934 h 93134"/>
                  <a:gd name="connsiteX21" fmla="*/ 1143000 w 1498600"/>
                  <a:gd name="connsiteY21" fmla="*/ 59267 h 93134"/>
                  <a:gd name="connsiteX22" fmla="*/ 1236133 w 1498600"/>
                  <a:gd name="connsiteY22" fmla="*/ 50800 h 93134"/>
                  <a:gd name="connsiteX23" fmla="*/ 1261533 w 1498600"/>
                  <a:gd name="connsiteY23" fmla="*/ 33867 h 93134"/>
                  <a:gd name="connsiteX24" fmla="*/ 1295400 w 1498600"/>
                  <a:gd name="connsiteY24" fmla="*/ 8467 h 93134"/>
                  <a:gd name="connsiteX25" fmla="*/ 1329266 w 1498600"/>
                  <a:gd name="connsiteY25" fmla="*/ 0 h 93134"/>
                  <a:gd name="connsiteX26" fmla="*/ 1422400 w 1498600"/>
                  <a:gd name="connsiteY26" fmla="*/ 16934 h 93134"/>
                  <a:gd name="connsiteX27" fmla="*/ 1447800 w 1498600"/>
                  <a:gd name="connsiteY27" fmla="*/ 33867 h 93134"/>
                  <a:gd name="connsiteX28" fmla="*/ 1498600 w 1498600"/>
                  <a:gd name="connsiteY28" fmla="*/ 50800 h 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98600" h="93134">
                    <a:moveTo>
                      <a:pt x="0" y="8467"/>
                    </a:moveTo>
                    <a:cubicBezTo>
                      <a:pt x="3482" y="25876"/>
                      <a:pt x="8573" y="70644"/>
                      <a:pt x="25400" y="84667"/>
                    </a:cubicBezTo>
                    <a:cubicBezTo>
                      <a:pt x="34339" y="92116"/>
                      <a:pt x="47977" y="90312"/>
                      <a:pt x="59266" y="93134"/>
                    </a:cubicBezTo>
                    <a:cubicBezTo>
                      <a:pt x="81844" y="76201"/>
                      <a:pt x="107044" y="62290"/>
                      <a:pt x="127000" y="42334"/>
                    </a:cubicBezTo>
                    <a:cubicBezTo>
                      <a:pt x="135925" y="33409"/>
                      <a:pt x="131312" y="8467"/>
                      <a:pt x="143933" y="8467"/>
                    </a:cubicBezTo>
                    <a:cubicBezTo>
                      <a:pt x="166687" y="8467"/>
                      <a:pt x="182541" y="32799"/>
                      <a:pt x="203200" y="42334"/>
                    </a:cubicBezTo>
                    <a:cubicBezTo>
                      <a:pt x="219406" y="49814"/>
                      <a:pt x="237427" y="52638"/>
                      <a:pt x="254000" y="59267"/>
                    </a:cubicBezTo>
                    <a:cubicBezTo>
                      <a:pt x="268111" y="64911"/>
                      <a:pt x="281524" y="72783"/>
                      <a:pt x="296333" y="76200"/>
                    </a:cubicBezTo>
                    <a:cubicBezTo>
                      <a:pt x="318504" y="81316"/>
                      <a:pt x="341488" y="81845"/>
                      <a:pt x="364066" y="84667"/>
                    </a:cubicBezTo>
                    <a:cubicBezTo>
                      <a:pt x="383822" y="67734"/>
                      <a:pt x="406046" y="53314"/>
                      <a:pt x="423333" y="33867"/>
                    </a:cubicBezTo>
                    <a:cubicBezTo>
                      <a:pt x="429262" y="27197"/>
                      <a:pt x="422944" y="7360"/>
                      <a:pt x="431800" y="8467"/>
                    </a:cubicBezTo>
                    <a:cubicBezTo>
                      <a:pt x="474149" y="13761"/>
                      <a:pt x="490953" y="50745"/>
                      <a:pt x="524933" y="67734"/>
                    </a:cubicBezTo>
                    <a:cubicBezTo>
                      <a:pt x="535341" y="72938"/>
                      <a:pt x="547511" y="73378"/>
                      <a:pt x="558800" y="76200"/>
                    </a:cubicBezTo>
                    <a:cubicBezTo>
                      <a:pt x="584200" y="73378"/>
                      <a:pt x="610098" y="73481"/>
                      <a:pt x="635000" y="67734"/>
                    </a:cubicBezTo>
                    <a:cubicBezTo>
                      <a:pt x="663456" y="61167"/>
                      <a:pt x="727311" y="6966"/>
                      <a:pt x="736600" y="0"/>
                    </a:cubicBezTo>
                    <a:cubicBezTo>
                      <a:pt x="827051" y="36182"/>
                      <a:pt x="732175" y="-9840"/>
                      <a:pt x="812800" y="59267"/>
                    </a:cubicBezTo>
                    <a:cubicBezTo>
                      <a:pt x="817803" y="63555"/>
                      <a:pt x="870528" y="75816"/>
                      <a:pt x="872066" y="76200"/>
                    </a:cubicBezTo>
                    <a:cubicBezTo>
                      <a:pt x="894644" y="64911"/>
                      <a:pt x="918154" y="55321"/>
                      <a:pt x="939800" y="42334"/>
                    </a:cubicBezTo>
                    <a:cubicBezTo>
                      <a:pt x="946645" y="38227"/>
                      <a:pt x="949593" y="28970"/>
                      <a:pt x="956733" y="25400"/>
                    </a:cubicBezTo>
                    <a:cubicBezTo>
                      <a:pt x="964700" y="21417"/>
                      <a:pt x="1028485" y="9357"/>
                      <a:pt x="1032933" y="8467"/>
                    </a:cubicBezTo>
                    <a:cubicBezTo>
                      <a:pt x="1052689" y="11289"/>
                      <a:pt x="1073085" y="11200"/>
                      <a:pt x="1092200" y="16934"/>
                    </a:cubicBezTo>
                    <a:cubicBezTo>
                      <a:pt x="1109040" y="21986"/>
                      <a:pt x="1132201" y="48468"/>
                      <a:pt x="1143000" y="59267"/>
                    </a:cubicBezTo>
                    <a:cubicBezTo>
                      <a:pt x="1174044" y="56445"/>
                      <a:pt x="1205653" y="57332"/>
                      <a:pt x="1236133" y="50800"/>
                    </a:cubicBezTo>
                    <a:cubicBezTo>
                      <a:pt x="1246083" y="48668"/>
                      <a:pt x="1253253" y="39781"/>
                      <a:pt x="1261533" y="33867"/>
                    </a:cubicBezTo>
                    <a:cubicBezTo>
                      <a:pt x="1273016" y="25665"/>
                      <a:pt x="1282779" y="14778"/>
                      <a:pt x="1295400" y="8467"/>
                    </a:cubicBezTo>
                    <a:cubicBezTo>
                      <a:pt x="1305808" y="3263"/>
                      <a:pt x="1317977" y="2822"/>
                      <a:pt x="1329266" y="0"/>
                    </a:cubicBezTo>
                    <a:cubicBezTo>
                      <a:pt x="1343002" y="1962"/>
                      <a:pt x="1402439" y="8379"/>
                      <a:pt x="1422400" y="16934"/>
                    </a:cubicBezTo>
                    <a:cubicBezTo>
                      <a:pt x="1431753" y="20942"/>
                      <a:pt x="1438501" y="29734"/>
                      <a:pt x="1447800" y="33867"/>
                    </a:cubicBezTo>
                    <a:cubicBezTo>
                      <a:pt x="1464111" y="41116"/>
                      <a:pt x="1498600" y="50800"/>
                      <a:pt x="1498600" y="5080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7F7DA2B-06B3-BB25-39CA-E503436C84B8}"/>
                  </a:ext>
                </a:extLst>
              </p:cNvPr>
              <p:cNvSpPr/>
              <p:nvPr/>
            </p:nvSpPr>
            <p:spPr>
              <a:xfrm>
                <a:off x="7813803" y="1939048"/>
                <a:ext cx="800219" cy="68764"/>
              </a:xfrm>
              <a:custGeom>
                <a:avLst/>
                <a:gdLst>
                  <a:gd name="connsiteX0" fmla="*/ 0 w 1498600"/>
                  <a:gd name="connsiteY0" fmla="*/ 8467 h 93134"/>
                  <a:gd name="connsiteX1" fmla="*/ 25400 w 1498600"/>
                  <a:gd name="connsiteY1" fmla="*/ 84667 h 93134"/>
                  <a:gd name="connsiteX2" fmla="*/ 59266 w 1498600"/>
                  <a:gd name="connsiteY2" fmla="*/ 93134 h 93134"/>
                  <a:gd name="connsiteX3" fmla="*/ 127000 w 1498600"/>
                  <a:gd name="connsiteY3" fmla="*/ 42334 h 93134"/>
                  <a:gd name="connsiteX4" fmla="*/ 143933 w 1498600"/>
                  <a:gd name="connsiteY4" fmla="*/ 8467 h 93134"/>
                  <a:gd name="connsiteX5" fmla="*/ 203200 w 1498600"/>
                  <a:gd name="connsiteY5" fmla="*/ 42334 h 93134"/>
                  <a:gd name="connsiteX6" fmla="*/ 254000 w 1498600"/>
                  <a:gd name="connsiteY6" fmla="*/ 59267 h 93134"/>
                  <a:gd name="connsiteX7" fmla="*/ 296333 w 1498600"/>
                  <a:gd name="connsiteY7" fmla="*/ 76200 h 93134"/>
                  <a:gd name="connsiteX8" fmla="*/ 364066 w 1498600"/>
                  <a:gd name="connsiteY8" fmla="*/ 84667 h 93134"/>
                  <a:gd name="connsiteX9" fmla="*/ 423333 w 1498600"/>
                  <a:gd name="connsiteY9" fmla="*/ 33867 h 93134"/>
                  <a:gd name="connsiteX10" fmla="*/ 431800 w 1498600"/>
                  <a:gd name="connsiteY10" fmla="*/ 8467 h 93134"/>
                  <a:gd name="connsiteX11" fmla="*/ 524933 w 1498600"/>
                  <a:gd name="connsiteY11" fmla="*/ 67734 h 93134"/>
                  <a:gd name="connsiteX12" fmla="*/ 558800 w 1498600"/>
                  <a:gd name="connsiteY12" fmla="*/ 76200 h 93134"/>
                  <a:gd name="connsiteX13" fmla="*/ 635000 w 1498600"/>
                  <a:gd name="connsiteY13" fmla="*/ 67734 h 93134"/>
                  <a:gd name="connsiteX14" fmla="*/ 736600 w 1498600"/>
                  <a:gd name="connsiteY14" fmla="*/ 0 h 93134"/>
                  <a:gd name="connsiteX15" fmla="*/ 812800 w 1498600"/>
                  <a:gd name="connsiteY15" fmla="*/ 59267 h 93134"/>
                  <a:gd name="connsiteX16" fmla="*/ 872066 w 1498600"/>
                  <a:gd name="connsiteY16" fmla="*/ 76200 h 93134"/>
                  <a:gd name="connsiteX17" fmla="*/ 939800 w 1498600"/>
                  <a:gd name="connsiteY17" fmla="*/ 42334 h 93134"/>
                  <a:gd name="connsiteX18" fmla="*/ 956733 w 1498600"/>
                  <a:gd name="connsiteY18" fmla="*/ 25400 h 93134"/>
                  <a:gd name="connsiteX19" fmla="*/ 1032933 w 1498600"/>
                  <a:gd name="connsiteY19" fmla="*/ 8467 h 93134"/>
                  <a:gd name="connsiteX20" fmla="*/ 1092200 w 1498600"/>
                  <a:gd name="connsiteY20" fmla="*/ 16934 h 93134"/>
                  <a:gd name="connsiteX21" fmla="*/ 1143000 w 1498600"/>
                  <a:gd name="connsiteY21" fmla="*/ 59267 h 93134"/>
                  <a:gd name="connsiteX22" fmla="*/ 1236133 w 1498600"/>
                  <a:gd name="connsiteY22" fmla="*/ 50800 h 93134"/>
                  <a:gd name="connsiteX23" fmla="*/ 1261533 w 1498600"/>
                  <a:gd name="connsiteY23" fmla="*/ 33867 h 93134"/>
                  <a:gd name="connsiteX24" fmla="*/ 1295400 w 1498600"/>
                  <a:gd name="connsiteY24" fmla="*/ 8467 h 93134"/>
                  <a:gd name="connsiteX25" fmla="*/ 1329266 w 1498600"/>
                  <a:gd name="connsiteY25" fmla="*/ 0 h 93134"/>
                  <a:gd name="connsiteX26" fmla="*/ 1422400 w 1498600"/>
                  <a:gd name="connsiteY26" fmla="*/ 16934 h 93134"/>
                  <a:gd name="connsiteX27" fmla="*/ 1447800 w 1498600"/>
                  <a:gd name="connsiteY27" fmla="*/ 33867 h 93134"/>
                  <a:gd name="connsiteX28" fmla="*/ 1498600 w 1498600"/>
                  <a:gd name="connsiteY28" fmla="*/ 50800 h 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98600" h="93134">
                    <a:moveTo>
                      <a:pt x="0" y="8467"/>
                    </a:moveTo>
                    <a:cubicBezTo>
                      <a:pt x="3482" y="25876"/>
                      <a:pt x="8573" y="70644"/>
                      <a:pt x="25400" y="84667"/>
                    </a:cubicBezTo>
                    <a:cubicBezTo>
                      <a:pt x="34339" y="92116"/>
                      <a:pt x="47977" y="90312"/>
                      <a:pt x="59266" y="93134"/>
                    </a:cubicBezTo>
                    <a:cubicBezTo>
                      <a:pt x="81844" y="76201"/>
                      <a:pt x="107044" y="62290"/>
                      <a:pt x="127000" y="42334"/>
                    </a:cubicBezTo>
                    <a:cubicBezTo>
                      <a:pt x="135925" y="33409"/>
                      <a:pt x="131312" y="8467"/>
                      <a:pt x="143933" y="8467"/>
                    </a:cubicBezTo>
                    <a:cubicBezTo>
                      <a:pt x="166687" y="8467"/>
                      <a:pt x="182541" y="32799"/>
                      <a:pt x="203200" y="42334"/>
                    </a:cubicBezTo>
                    <a:cubicBezTo>
                      <a:pt x="219406" y="49814"/>
                      <a:pt x="237427" y="52638"/>
                      <a:pt x="254000" y="59267"/>
                    </a:cubicBezTo>
                    <a:cubicBezTo>
                      <a:pt x="268111" y="64911"/>
                      <a:pt x="281524" y="72783"/>
                      <a:pt x="296333" y="76200"/>
                    </a:cubicBezTo>
                    <a:cubicBezTo>
                      <a:pt x="318504" y="81316"/>
                      <a:pt x="341488" y="81845"/>
                      <a:pt x="364066" y="84667"/>
                    </a:cubicBezTo>
                    <a:cubicBezTo>
                      <a:pt x="383822" y="67734"/>
                      <a:pt x="406046" y="53314"/>
                      <a:pt x="423333" y="33867"/>
                    </a:cubicBezTo>
                    <a:cubicBezTo>
                      <a:pt x="429262" y="27197"/>
                      <a:pt x="422944" y="7360"/>
                      <a:pt x="431800" y="8467"/>
                    </a:cubicBezTo>
                    <a:cubicBezTo>
                      <a:pt x="474149" y="13761"/>
                      <a:pt x="490953" y="50745"/>
                      <a:pt x="524933" y="67734"/>
                    </a:cubicBezTo>
                    <a:cubicBezTo>
                      <a:pt x="535341" y="72938"/>
                      <a:pt x="547511" y="73378"/>
                      <a:pt x="558800" y="76200"/>
                    </a:cubicBezTo>
                    <a:cubicBezTo>
                      <a:pt x="584200" y="73378"/>
                      <a:pt x="610098" y="73481"/>
                      <a:pt x="635000" y="67734"/>
                    </a:cubicBezTo>
                    <a:cubicBezTo>
                      <a:pt x="663456" y="61167"/>
                      <a:pt x="727311" y="6966"/>
                      <a:pt x="736600" y="0"/>
                    </a:cubicBezTo>
                    <a:cubicBezTo>
                      <a:pt x="827051" y="36182"/>
                      <a:pt x="732175" y="-9840"/>
                      <a:pt x="812800" y="59267"/>
                    </a:cubicBezTo>
                    <a:cubicBezTo>
                      <a:pt x="817803" y="63555"/>
                      <a:pt x="870528" y="75816"/>
                      <a:pt x="872066" y="76200"/>
                    </a:cubicBezTo>
                    <a:cubicBezTo>
                      <a:pt x="894644" y="64911"/>
                      <a:pt x="918154" y="55321"/>
                      <a:pt x="939800" y="42334"/>
                    </a:cubicBezTo>
                    <a:cubicBezTo>
                      <a:pt x="946645" y="38227"/>
                      <a:pt x="949593" y="28970"/>
                      <a:pt x="956733" y="25400"/>
                    </a:cubicBezTo>
                    <a:cubicBezTo>
                      <a:pt x="964700" y="21417"/>
                      <a:pt x="1028485" y="9357"/>
                      <a:pt x="1032933" y="8467"/>
                    </a:cubicBezTo>
                    <a:cubicBezTo>
                      <a:pt x="1052689" y="11289"/>
                      <a:pt x="1073085" y="11200"/>
                      <a:pt x="1092200" y="16934"/>
                    </a:cubicBezTo>
                    <a:cubicBezTo>
                      <a:pt x="1109040" y="21986"/>
                      <a:pt x="1132201" y="48468"/>
                      <a:pt x="1143000" y="59267"/>
                    </a:cubicBezTo>
                    <a:cubicBezTo>
                      <a:pt x="1174044" y="56445"/>
                      <a:pt x="1205653" y="57332"/>
                      <a:pt x="1236133" y="50800"/>
                    </a:cubicBezTo>
                    <a:cubicBezTo>
                      <a:pt x="1246083" y="48668"/>
                      <a:pt x="1253253" y="39781"/>
                      <a:pt x="1261533" y="33867"/>
                    </a:cubicBezTo>
                    <a:cubicBezTo>
                      <a:pt x="1273016" y="25665"/>
                      <a:pt x="1282779" y="14778"/>
                      <a:pt x="1295400" y="8467"/>
                    </a:cubicBezTo>
                    <a:cubicBezTo>
                      <a:pt x="1305808" y="3263"/>
                      <a:pt x="1317977" y="2822"/>
                      <a:pt x="1329266" y="0"/>
                    </a:cubicBezTo>
                    <a:cubicBezTo>
                      <a:pt x="1343002" y="1962"/>
                      <a:pt x="1402439" y="8379"/>
                      <a:pt x="1422400" y="16934"/>
                    </a:cubicBezTo>
                    <a:cubicBezTo>
                      <a:pt x="1431753" y="20942"/>
                      <a:pt x="1438501" y="29734"/>
                      <a:pt x="1447800" y="33867"/>
                    </a:cubicBezTo>
                    <a:cubicBezTo>
                      <a:pt x="1464111" y="41116"/>
                      <a:pt x="1498600" y="50800"/>
                      <a:pt x="1498600" y="5080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Oval 20">
                <a:extLst>
                  <a:ext uri="{FF2B5EF4-FFF2-40B4-BE49-F238E27FC236}">
                    <a16:creationId xmlns:a16="http://schemas.microsoft.com/office/drawing/2014/main" id="{C12FEAEB-493B-CAA2-4E72-6F482BD8A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0884" y="1660179"/>
                <a:ext cx="1056320" cy="186255"/>
              </a:xfrm>
              <a:prstGeom prst="ellipse">
                <a:avLst/>
              </a:prstGeom>
              <a:solidFill>
                <a:schemeClr val="accent3">
                  <a:lumMod val="75000"/>
                  <a:alpha val="20000"/>
                </a:schemeClr>
              </a:solidFill>
              <a:ln w="12700">
                <a:solidFill>
                  <a:sysClr val="windowText" lastClr="000000"/>
                </a:solidFill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215900" h="215900"/>
              </a:sp3d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B292F3AB-6E98-506C-73F2-453B7CED2E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11334" y="1712687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Freeform 13">
                <a:extLst>
                  <a:ext uri="{FF2B5EF4-FFF2-40B4-BE49-F238E27FC236}">
                    <a16:creationId xmlns:a16="http://schemas.microsoft.com/office/drawing/2014/main" id="{39D5369D-64D6-768E-3944-BB2C51B91E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11734" y="1712687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A745567D-3337-48DA-279C-5D232D6C8A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00324" y="1672206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Freeform 13">
                <a:extLst>
                  <a:ext uri="{FF2B5EF4-FFF2-40B4-BE49-F238E27FC236}">
                    <a16:creationId xmlns:a16="http://schemas.microsoft.com/office/drawing/2014/main" id="{47806963-6408-06E0-1FFD-9B1F8C711D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96951" y="1689671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Oval 20">
                <a:extLst>
                  <a:ext uri="{FF2B5EF4-FFF2-40B4-BE49-F238E27FC236}">
                    <a16:creationId xmlns:a16="http://schemas.microsoft.com/office/drawing/2014/main" id="{833A21EE-BDE5-DD31-86FD-E3C98B532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7889" y="1649682"/>
                <a:ext cx="1056320" cy="186255"/>
              </a:xfrm>
              <a:prstGeom prst="ellipse">
                <a:avLst/>
              </a:prstGeom>
              <a:solidFill>
                <a:schemeClr val="accent3">
                  <a:lumMod val="75000"/>
                  <a:alpha val="20000"/>
                </a:schemeClr>
              </a:solidFill>
              <a:ln w="12700">
                <a:solidFill>
                  <a:srgbClr val="00B050"/>
                </a:solidFill>
                <a:prstDash val="solid"/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215900" h="215900"/>
              </a:sp3d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Freeform 13">
                <a:extLst>
                  <a:ext uri="{FF2B5EF4-FFF2-40B4-BE49-F238E27FC236}">
                    <a16:creationId xmlns:a16="http://schemas.microsoft.com/office/drawing/2014/main" id="{670C1EFB-1020-BD5C-9EDD-0F04A064B0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66360" y="1716258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Freeform 13">
                <a:extLst>
                  <a:ext uri="{FF2B5EF4-FFF2-40B4-BE49-F238E27FC236}">
                    <a16:creationId xmlns:a16="http://schemas.microsoft.com/office/drawing/2014/main" id="{518B321E-FF9B-667A-8203-9741664154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08739" y="1702190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Freeform 13">
                <a:extLst>
                  <a:ext uri="{FF2B5EF4-FFF2-40B4-BE49-F238E27FC236}">
                    <a16:creationId xmlns:a16="http://schemas.microsoft.com/office/drawing/2014/main" id="{0E592D94-C4C8-08CC-AE50-C7A6E8C861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97329" y="1661709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DD5EE410-F80A-40E2-2A20-6296A4B113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63307" y="1694912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 13">
                <a:extLst>
                  <a:ext uri="{FF2B5EF4-FFF2-40B4-BE49-F238E27FC236}">
                    <a16:creationId xmlns:a16="http://schemas.microsoft.com/office/drawing/2014/main" id="{0B9D55B4-90CA-E7F2-5CEF-D962DFD27C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32781" y="1728741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 13">
                <a:extLst>
                  <a:ext uri="{FF2B5EF4-FFF2-40B4-BE49-F238E27FC236}">
                    <a16:creationId xmlns:a16="http://schemas.microsoft.com/office/drawing/2014/main" id="{17F9E06E-4CEA-1ED5-8651-CB88043BC3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28780" y="1701338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168B8712-A369-4598-9EFF-C00BB0FE62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532432">
                <a:off x="7915997" y="1729214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ED7D8AAD-5852-D078-A93C-F42D27F9310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2923151">
                <a:off x="8506917" y="1720932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870A2F0C-3C5C-DDF5-7CEB-48B494C044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7223808">
                <a:off x="7504387" y="1696936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Freeform 13">
                <a:extLst>
                  <a:ext uri="{FF2B5EF4-FFF2-40B4-BE49-F238E27FC236}">
                    <a16:creationId xmlns:a16="http://schemas.microsoft.com/office/drawing/2014/main" id="{951F19B9-199E-B549-1A3E-1FB01A95F3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7110975">
                <a:off x="7079673" y="1707673"/>
                <a:ext cx="101600" cy="80962"/>
              </a:xfrm>
              <a:custGeom>
                <a:avLst/>
                <a:gdLst>
                  <a:gd name="T0" fmla="*/ 227 w 341"/>
                  <a:gd name="T1" fmla="*/ 101 h 278"/>
                  <a:gd name="T2" fmla="*/ 227 w 341"/>
                  <a:gd name="T3" fmla="*/ 139 h 278"/>
                  <a:gd name="T4" fmla="*/ 264 w 341"/>
                  <a:gd name="T5" fmla="*/ 151 h 278"/>
                  <a:gd name="T6" fmla="*/ 277 w 341"/>
                  <a:gd name="T7" fmla="*/ 113 h 278"/>
                  <a:gd name="T8" fmla="*/ 264 w 341"/>
                  <a:gd name="T9" fmla="*/ 76 h 278"/>
                  <a:gd name="T10" fmla="*/ 227 w 341"/>
                  <a:gd name="T11" fmla="*/ 76 h 278"/>
                  <a:gd name="T12" fmla="*/ 189 w 341"/>
                  <a:gd name="T13" fmla="*/ 50 h 278"/>
                  <a:gd name="T14" fmla="*/ 151 w 341"/>
                  <a:gd name="T15" fmla="*/ 88 h 278"/>
                  <a:gd name="T16" fmla="*/ 151 w 341"/>
                  <a:gd name="T17" fmla="*/ 126 h 278"/>
                  <a:gd name="T18" fmla="*/ 189 w 341"/>
                  <a:gd name="T19" fmla="*/ 164 h 278"/>
                  <a:gd name="T20" fmla="*/ 214 w 341"/>
                  <a:gd name="T21" fmla="*/ 201 h 278"/>
                  <a:gd name="T22" fmla="*/ 176 w 341"/>
                  <a:gd name="T23" fmla="*/ 214 h 278"/>
                  <a:gd name="T24" fmla="*/ 164 w 341"/>
                  <a:gd name="T25" fmla="*/ 176 h 278"/>
                  <a:gd name="T26" fmla="*/ 126 w 341"/>
                  <a:gd name="T27" fmla="*/ 139 h 278"/>
                  <a:gd name="T28" fmla="*/ 88 w 341"/>
                  <a:gd name="T29" fmla="*/ 139 h 278"/>
                  <a:gd name="T30" fmla="*/ 88 w 341"/>
                  <a:gd name="T31" fmla="*/ 176 h 278"/>
                  <a:gd name="T32" fmla="*/ 101 w 341"/>
                  <a:gd name="T33" fmla="*/ 214 h 278"/>
                  <a:gd name="T34" fmla="*/ 139 w 341"/>
                  <a:gd name="T35" fmla="*/ 252 h 278"/>
                  <a:gd name="T36" fmla="*/ 214 w 341"/>
                  <a:gd name="T37" fmla="*/ 264 h 278"/>
                  <a:gd name="T38" fmla="*/ 252 w 341"/>
                  <a:gd name="T39" fmla="*/ 277 h 278"/>
                  <a:gd name="T40" fmla="*/ 277 w 341"/>
                  <a:gd name="T41" fmla="*/ 239 h 278"/>
                  <a:gd name="T42" fmla="*/ 290 w 341"/>
                  <a:gd name="T43" fmla="*/ 201 h 278"/>
                  <a:gd name="T44" fmla="*/ 315 w 341"/>
                  <a:gd name="T45" fmla="*/ 164 h 278"/>
                  <a:gd name="T46" fmla="*/ 340 w 341"/>
                  <a:gd name="T47" fmla="*/ 126 h 278"/>
                  <a:gd name="T48" fmla="*/ 340 w 341"/>
                  <a:gd name="T49" fmla="*/ 88 h 278"/>
                  <a:gd name="T50" fmla="*/ 302 w 341"/>
                  <a:gd name="T51" fmla="*/ 50 h 278"/>
                  <a:gd name="T52" fmla="*/ 264 w 341"/>
                  <a:gd name="T53" fmla="*/ 25 h 278"/>
                  <a:gd name="T54" fmla="*/ 227 w 341"/>
                  <a:gd name="T55" fmla="*/ 25 h 278"/>
                  <a:gd name="T56" fmla="*/ 189 w 341"/>
                  <a:gd name="T57" fmla="*/ 13 h 278"/>
                  <a:gd name="T58" fmla="*/ 151 w 341"/>
                  <a:gd name="T59" fmla="*/ 0 h 278"/>
                  <a:gd name="T60" fmla="*/ 101 w 341"/>
                  <a:gd name="T61" fmla="*/ 0 h 278"/>
                  <a:gd name="T62" fmla="*/ 63 w 341"/>
                  <a:gd name="T63" fmla="*/ 38 h 278"/>
                  <a:gd name="T64" fmla="*/ 50 w 341"/>
                  <a:gd name="T65" fmla="*/ 76 h 278"/>
                  <a:gd name="T66" fmla="*/ 50 w 341"/>
                  <a:gd name="T67" fmla="*/ 113 h 278"/>
                  <a:gd name="T68" fmla="*/ 50 w 341"/>
                  <a:gd name="T69" fmla="*/ 151 h 278"/>
                  <a:gd name="T70" fmla="*/ 50 w 341"/>
                  <a:gd name="T71" fmla="*/ 189 h 278"/>
                  <a:gd name="T72" fmla="*/ 76 w 341"/>
                  <a:gd name="T73" fmla="*/ 227 h 278"/>
                  <a:gd name="T74" fmla="*/ 38 w 341"/>
                  <a:gd name="T75" fmla="*/ 252 h 278"/>
                  <a:gd name="T76" fmla="*/ 0 w 341"/>
                  <a:gd name="T77" fmla="*/ 25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1" h="278">
                    <a:moveTo>
                      <a:pt x="227" y="101"/>
                    </a:moveTo>
                    <a:lnTo>
                      <a:pt x="227" y="139"/>
                    </a:lnTo>
                    <a:lnTo>
                      <a:pt x="264" y="151"/>
                    </a:lnTo>
                    <a:lnTo>
                      <a:pt x="277" y="113"/>
                    </a:lnTo>
                    <a:lnTo>
                      <a:pt x="264" y="76"/>
                    </a:lnTo>
                    <a:lnTo>
                      <a:pt x="227" y="76"/>
                    </a:lnTo>
                    <a:lnTo>
                      <a:pt x="189" y="50"/>
                    </a:lnTo>
                    <a:lnTo>
                      <a:pt x="151" y="88"/>
                    </a:lnTo>
                    <a:lnTo>
                      <a:pt x="151" y="126"/>
                    </a:lnTo>
                    <a:lnTo>
                      <a:pt x="189" y="164"/>
                    </a:lnTo>
                    <a:lnTo>
                      <a:pt x="214" y="201"/>
                    </a:lnTo>
                    <a:lnTo>
                      <a:pt x="176" y="214"/>
                    </a:lnTo>
                    <a:lnTo>
                      <a:pt x="164" y="176"/>
                    </a:lnTo>
                    <a:lnTo>
                      <a:pt x="126" y="139"/>
                    </a:lnTo>
                    <a:lnTo>
                      <a:pt x="88" y="139"/>
                    </a:lnTo>
                    <a:lnTo>
                      <a:pt x="88" y="176"/>
                    </a:lnTo>
                    <a:lnTo>
                      <a:pt x="101" y="214"/>
                    </a:lnTo>
                    <a:lnTo>
                      <a:pt x="139" y="252"/>
                    </a:lnTo>
                    <a:lnTo>
                      <a:pt x="214" y="264"/>
                    </a:lnTo>
                    <a:lnTo>
                      <a:pt x="252" y="277"/>
                    </a:lnTo>
                    <a:lnTo>
                      <a:pt x="277" y="239"/>
                    </a:lnTo>
                    <a:lnTo>
                      <a:pt x="290" y="201"/>
                    </a:lnTo>
                    <a:lnTo>
                      <a:pt x="315" y="164"/>
                    </a:lnTo>
                    <a:lnTo>
                      <a:pt x="340" y="126"/>
                    </a:lnTo>
                    <a:lnTo>
                      <a:pt x="340" y="88"/>
                    </a:lnTo>
                    <a:lnTo>
                      <a:pt x="302" y="50"/>
                    </a:lnTo>
                    <a:lnTo>
                      <a:pt x="264" y="25"/>
                    </a:lnTo>
                    <a:lnTo>
                      <a:pt x="227" y="25"/>
                    </a:lnTo>
                    <a:lnTo>
                      <a:pt x="189" y="13"/>
                    </a:lnTo>
                    <a:lnTo>
                      <a:pt x="151" y="0"/>
                    </a:lnTo>
                    <a:lnTo>
                      <a:pt x="101" y="0"/>
                    </a:lnTo>
                    <a:lnTo>
                      <a:pt x="63" y="38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50" y="151"/>
                    </a:lnTo>
                    <a:lnTo>
                      <a:pt x="50" y="189"/>
                    </a:lnTo>
                    <a:lnTo>
                      <a:pt x="76" y="227"/>
                    </a:lnTo>
                    <a:lnTo>
                      <a:pt x="38" y="252"/>
                    </a:lnTo>
                    <a:lnTo>
                      <a:pt x="0" y="252"/>
                    </a:lnTo>
                  </a:path>
                </a:pathLst>
              </a:custGeom>
              <a:noFill/>
              <a:ln w="12700" cap="rnd" cmpd="sng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solidFill>
                    <a:srgbClr val="881C1C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4AC9FE1-C5DB-E44E-1C08-BEC134233D3A}"/>
                  </a:ext>
                </a:extLst>
              </p:cNvPr>
              <p:cNvSpPr/>
              <p:nvPr/>
            </p:nvSpPr>
            <p:spPr>
              <a:xfrm>
                <a:off x="6995031" y="1477184"/>
                <a:ext cx="800219" cy="68764"/>
              </a:xfrm>
              <a:custGeom>
                <a:avLst/>
                <a:gdLst>
                  <a:gd name="connsiteX0" fmla="*/ 0 w 1498600"/>
                  <a:gd name="connsiteY0" fmla="*/ 8467 h 93134"/>
                  <a:gd name="connsiteX1" fmla="*/ 25400 w 1498600"/>
                  <a:gd name="connsiteY1" fmla="*/ 84667 h 93134"/>
                  <a:gd name="connsiteX2" fmla="*/ 59266 w 1498600"/>
                  <a:gd name="connsiteY2" fmla="*/ 93134 h 93134"/>
                  <a:gd name="connsiteX3" fmla="*/ 127000 w 1498600"/>
                  <a:gd name="connsiteY3" fmla="*/ 42334 h 93134"/>
                  <a:gd name="connsiteX4" fmla="*/ 143933 w 1498600"/>
                  <a:gd name="connsiteY4" fmla="*/ 8467 h 93134"/>
                  <a:gd name="connsiteX5" fmla="*/ 203200 w 1498600"/>
                  <a:gd name="connsiteY5" fmla="*/ 42334 h 93134"/>
                  <a:gd name="connsiteX6" fmla="*/ 254000 w 1498600"/>
                  <a:gd name="connsiteY6" fmla="*/ 59267 h 93134"/>
                  <a:gd name="connsiteX7" fmla="*/ 296333 w 1498600"/>
                  <a:gd name="connsiteY7" fmla="*/ 76200 h 93134"/>
                  <a:gd name="connsiteX8" fmla="*/ 364066 w 1498600"/>
                  <a:gd name="connsiteY8" fmla="*/ 84667 h 93134"/>
                  <a:gd name="connsiteX9" fmla="*/ 423333 w 1498600"/>
                  <a:gd name="connsiteY9" fmla="*/ 33867 h 93134"/>
                  <a:gd name="connsiteX10" fmla="*/ 431800 w 1498600"/>
                  <a:gd name="connsiteY10" fmla="*/ 8467 h 93134"/>
                  <a:gd name="connsiteX11" fmla="*/ 524933 w 1498600"/>
                  <a:gd name="connsiteY11" fmla="*/ 67734 h 93134"/>
                  <a:gd name="connsiteX12" fmla="*/ 558800 w 1498600"/>
                  <a:gd name="connsiteY12" fmla="*/ 76200 h 93134"/>
                  <a:gd name="connsiteX13" fmla="*/ 635000 w 1498600"/>
                  <a:gd name="connsiteY13" fmla="*/ 67734 h 93134"/>
                  <a:gd name="connsiteX14" fmla="*/ 736600 w 1498600"/>
                  <a:gd name="connsiteY14" fmla="*/ 0 h 93134"/>
                  <a:gd name="connsiteX15" fmla="*/ 812800 w 1498600"/>
                  <a:gd name="connsiteY15" fmla="*/ 59267 h 93134"/>
                  <a:gd name="connsiteX16" fmla="*/ 872066 w 1498600"/>
                  <a:gd name="connsiteY16" fmla="*/ 76200 h 93134"/>
                  <a:gd name="connsiteX17" fmla="*/ 939800 w 1498600"/>
                  <a:gd name="connsiteY17" fmla="*/ 42334 h 93134"/>
                  <a:gd name="connsiteX18" fmla="*/ 956733 w 1498600"/>
                  <a:gd name="connsiteY18" fmla="*/ 25400 h 93134"/>
                  <a:gd name="connsiteX19" fmla="*/ 1032933 w 1498600"/>
                  <a:gd name="connsiteY19" fmla="*/ 8467 h 93134"/>
                  <a:gd name="connsiteX20" fmla="*/ 1092200 w 1498600"/>
                  <a:gd name="connsiteY20" fmla="*/ 16934 h 93134"/>
                  <a:gd name="connsiteX21" fmla="*/ 1143000 w 1498600"/>
                  <a:gd name="connsiteY21" fmla="*/ 59267 h 93134"/>
                  <a:gd name="connsiteX22" fmla="*/ 1236133 w 1498600"/>
                  <a:gd name="connsiteY22" fmla="*/ 50800 h 93134"/>
                  <a:gd name="connsiteX23" fmla="*/ 1261533 w 1498600"/>
                  <a:gd name="connsiteY23" fmla="*/ 33867 h 93134"/>
                  <a:gd name="connsiteX24" fmla="*/ 1295400 w 1498600"/>
                  <a:gd name="connsiteY24" fmla="*/ 8467 h 93134"/>
                  <a:gd name="connsiteX25" fmla="*/ 1329266 w 1498600"/>
                  <a:gd name="connsiteY25" fmla="*/ 0 h 93134"/>
                  <a:gd name="connsiteX26" fmla="*/ 1422400 w 1498600"/>
                  <a:gd name="connsiteY26" fmla="*/ 16934 h 93134"/>
                  <a:gd name="connsiteX27" fmla="*/ 1447800 w 1498600"/>
                  <a:gd name="connsiteY27" fmla="*/ 33867 h 93134"/>
                  <a:gd name="connsiteX28" fmla="*/ 1498600 w 1498600"/>
                  <a:gd name="connsiteY28" fmla="*/ 50800 h 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98600" h="93134">
                    <a:moveTo>
                      <a:pt x="0" y="8467"/>
                    </a:moveTo>
                    <a:cubicBezTo>
                      <a:pt x="3482" y="25876"/>
                      <a:pt x="8573" y="70644"/>
                      <a:pt x="25400" y="84667"/>
                    </a:cubicBezTo>
                    <a:cubicBezTo>
                      <a:pt x="34339" y="92116"/>
                      <a:pt x="47977" y="90312"/>
                      <a:pt x="59266" y="93134"/>
                    </a:cubicBezTo>
                    <a:cubicBezTo>
                      <a:pt x="81844" y="76201"/>
                      <a:pt x="107044" y="62290"/>
                      <a:pt x="127000" y="42334"/>
                    </a:cubicBezTo>
                    <a:cubicBezTo>
                      <a:pt x="135925" y="33409"/>
                      <a:pt x="131312" y="8467"/>
                      <a:pt x="143933" y="8467"/>
                    </a:cubicBezTo>
                    <a:cubicBezTo>
                      <a:pt x="166687" y="8467"/>
                      <a:pt x="182541" y="32799"/>
                      <a:pt x="203200" y="42334"/>
                    </a:cubicBezTo>
                    <a:cubicBezTo>
                      <a:pt x="219406" y="49814"/>
                      <a:pt x="237427" y="52638"/>
                      <a:pt x="254000" y="59267"/>
                    </a:cubicBezTo>
                    <a:cubicBezTo>
                      <a:pt x="268111" y="64911"/>
                      <a:pt x="281524" y="72783"/>
                      <a:pt x="296333" y="76200"/>
                    </a:cubicBezTo>
                    <a:cubicBezTo>
                      <a:pt x="318504" y="81316"/>
                      <a:pt x="341488" y="81845"/>
                      <a:pt x="364066" y="84667"/>
                    </a:cubicBezTo>
                    <a:cubicBezTo>
                      <a:pt x="383822" y="67734"/>
                      <a:pt x="406046" y="53314"/>
                      <a:pt x="423333" y="33867"/>
                    </a:cubicBezTo>
                    <a:cubicBezTo>
                      <a:pt x="429262" y="27197"/>
                      <a:pt x="422944" y="7360"/>
                      <a:pt x="431800" y="8467"/>
                    </a:cubicBezTo>
                    <a:cubicBezTo>
                      <a:pt x="474149" y="13761"/>
                      <a:pt x="490953" y="50745"/>
                      <a:pt x="524933" y="67734"/>
                    </a:cubicBezTo>
                    <a:cubicBezTo>
                      <a:pt x="535341" y="72938"/>
                      <a:pt x="547511" y="73378"/>
                      <a:pt x="558800" y="76200"/>
                    </a:cubicBezTo>
                    <a:cubicBezTo>
                      <a:pt x="584200" y="73378"/>
                      <a:pt x="610098" y="73481"/>
                      <a:pt x="635000" y="67734"/>
                    </a:cubicBezTo>
                    <a:cubicBezTo>
                      <a:pt x="663456" y="61167"/>
                      <a:pt x="727311" y="6966"/>
                      <a:pt x="736600" y="0"/>
                    </a:cubicBezTo>
                    <a:cubicBezTo>
                      <a:pt x="827051" y="36182"/>
                      <a:pt x="732175" y="-9840"/>
                      <a:pt x="812800" y="59267"/>
                    </a:cubicBezTo>
                    <a:cubicBezTo>
                      <a:pt x="817803" y="63555"/>
                      <a:pt x="870528" y="75816"/>
                      <a:pt x="872066" y="76200"/>
                    </a:cubicBezTo>
                    <a:cubicBezTo>
                      <a:pt x="894644" y="64911"/>
                      <a:pt x="918154" y="55321"/>
                      <a:pt x="939800" y="42334"/>
                    </a:cubicBezTo>
                    <a:cubicBezTo>
                      <a:pt x="946645" y="38227"/>
                      <a:pt x="949593" y="28970"/>
                      <a:pt x="956733" y="25400"/>
                    </a:cubicBezTo>
                    <a:cubicBezTo>
                      <a:pt x="964700" y="21417"/>
                      <a:pt x="1028485" y="9357"/>
                      <a:pt x="1032933" y="8467"/>
                    </a:cubicBezTo>
                    <a:cubicBezTo>
                      <a:pt x="1052689" y="11289"/>
                      <a:pt x="1073085" y="11200"/>
                      <a:pt x="1092200" y="16934"/>
                    </a:cubicBezTo>
                    <a:cubicBezTo>
                      <a:pt x="1109040" y="21986"/>
                      <a:pt x="1132201" y="48468"/>
                      <a:pt x="1143000" y="59267"/>
                    </a:cubicBezTo>
                    <a:cubicBezTo>
                      <a:pt x="1174044" y="56445"/>
                      <a:pt x="1205653" y="57332"/>
                      <a:pt x="1236133" y="50800"/>
                    </a:cubicBezTo>
                    <a:cubicBezTo>
                      <a:pt x="1246083" y="48668"/>
                      <a:pt x="1253253" y="39781"/>
                      <a:pt x="1261533" y="33867"/>
                    </a:cubicBezTo>
                    <a:cubicBezTo>
                      <a:pt x="1273016" y="25665"/>
                      <a:pt x="1282779" y="14778"/>
                      <a:pt x="1295400" y="8467"/>
                    </a:cubicBezTo>
                    <a:cubicBezTo>
                      <a:pt x="1305808" y="3263"/>
                      <a:pt x="1317977" y="2822"/>
                      <a:pt x="1329266" y="0"/>
                    </a:cubicBezTo>
                    <a:cubicBezTo>
                      <a:pt x="1343002" y="1962"/>
                      <a:pt x="1402439" y="8379"/>
                      <a:pt x="1422400" y="16934"/>
                    </a:cubicBezTo>
                    <a:cubicBezTo>
                      <a:pt x="1431753" y="20942"/>
                      <a:pt x="1438501" y="29734"/>
                      <a:pt x="1447800" y="33867"/>
                    </a:cubicBezTo>
                    <a:cubicBezTo>
                      <a:pt x="1464111" y="41116"/>
                      <a:pt x="1498600" y="50800"/>
                      <a:pt x="1498600" y="5080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F5F334E-E4A7-C8B8-1CE1-4F52286D8CA6}"/>
                  </a:ext>
                </a:extLst>
              </p:cNvPr>
              <p:cNvSpPr/>
              <p:nvPr/>
            </p:nvSpPr>
            <p:spPr>
              <a:xfrm>
                <a:off x="7850279" y="1431095"/>
                <a:ext cx="800219" cy="68764"/>
              </a:xfrm>
              <a:custGeom>
                <a:avLst/>
                <a:gdLst>
                  <a:gd name="connsiteX0" fmla="*/ 0 w 1498600"/>
                  <a:gd name="connsiteY0" fmla="*/ 8467 h 93134"/>
                  <a:gd name="connsiteX1" fmla="*/ 25400 w 1498600"/>
                  <a:gd name="connsiteY1" fmla="*/ 84667 h 93134"/>
                  <a:gd name="connsiteX2" fmla="*/ 59266 w 1498600"/>
                  <a:gd name="connsiteY2" fmla="*/ 93134 h 93134"/>
                  <a:gd name="connsiteX3" fmla="*/ 127000 w 1498600"/>
                  <a:gd name="connsiteY3" fmla="*/ 42334 h 93134"/>
                  <a:gd name="connsiteX4" fmla="*/ 143933 w 1498600"/>
                  <a:gd name="connsiteY4" fmla="*/ 8467 h 93134"/>
                  <a:gd name="connsiteX5" fmla="*/ 203200 w 1498600"/>
                  <a:gd name="connsiteY5" fmla="*/ 42334 h 93134"/>
                  <a:gd name="connsiteX6" fmla="*/ 254000 w 1498600"/>
                  <a:gd name="connsiteY6" fmla="*/ 59267 h 93134"/>
                  <a:gd name="connsiteX7" fmla="*/ 296333 w 1498600"/>
                  <a:gd name="connsiteY7" fmla="*/ 76200 h 93134"/>
                  <a:gd name="connsiteX8" fmla="*/ 364066 w 1498600"/>
                  <a:gd name="connsiteY8" fmla="*/ 84667 h 93134"/>
                  <a:gd name="connsiteX9" fmla="*/ 423333 w 1498600"/>
                  <a:gd name="connsiteY9" fmla="*/ 33867 h 93134"/>
                  <a:gd name="connsiteX10" fmla="*/ 431800 w 1498600"/>
                  <a:gd name="connsiteY10" fmla="*/ 8467 h 93134"/>
                  <a:gd name="connsiteX11" fmla="*/ 524933 w 1498600"/>
                  <a:gd name="connsiteY11" fmla="*/ 67734 h 93134"/>
                  <a:gd name="connsiteX12" fmla="*/ 558800 w 1498600"/>
                  <a:gd name="connsiteY12" fmla="*/ 76200 h 93134"/>
                  <a:gd name="connsiteX13" fmla="*/ 635000 w 1498600"/>
                  <a:gd name="connsiteY13" fmla="*/ 67734 h 93134"/>
                  <a:gd name="connsiteX14" fmla="*/ 736600 w 1498600"/>
                  <a:gd name="connsiteY14" fmla="*/ 0 h 93134"/>
                  <a:gd name="connsiteX15" fmla="*/ 812800 w 1498600"/>
                  <a:gd name="connsiteY15" fmla="*/ 59267 h 93134"/>
                  <a:gd name="connsiteX16" fmla="*/ 872066 w 1498600"/>
                  <a:gd name="connsiteY16" fmla="*/ 76200 h 93134"/>
                  <a:gd name="connsiteX17" fmla="*/ 939800 w 1498600"/>
                  <a:gd name="connsiteY17" fmla="*/ 42334 h 93134"/>
                  <a:gd name="connsiteX18" fmla="*/ 956733 w 1498600"/>
                  <a:gd name="connsiteY18" fmla="*/ 25400 h 93134"/>
                  <a:gd name="connsiteX19" fmla="*/ 1032933 w 1498600"/>
                  <a:gd name="connsiteY19" fmla="*/ 8467 h 93134"/>
                  <a:gd name="connsiteX20" fmla="*/ 1092200 w 1498600"/>
                  <a:gd name="connsiteY20" fmla="*/ 16934 h 93134"/>
                  <a:gd name="connsiteX21" fmla="*/ 1143000 w 1498600"/>
                  <a:gd name="connsiteY21" fmla="*/ 59267 h 93134"/>
                  <a:gd name="connsiteX22" fmla="*/ 1236133 w 1498600"/>
                  <a:gd name="connsiteY22" fmla="*/ 50800 h 93134"/>
                  <a:gd name="connsiteX23" fmla="*/ 1261533 w 1498600"/>
                  <a:gd name="connsiteY23" fmla="*/ 33867 h 93134"/>
                  <a:gd name="connsiteX24" fmla="*/ 1295400 w 1498600"/>
                  <a:gd name="connsiteY24" fmla="*/ 8467 h 93134"/>
                  <a:gd name="connsiteX25" fmla="*/ 1329266 w 1498600"/>
                  <a:gd name="connsiteY25" fmla="*/ 0 h 93134"/>
                  <a:gd name="connsiteX26" fmla="*/ 1422400 w 1498600"/>
                  <a:gd name="connsiteY26" fmla="*/ 16934 h 93134"/>
                  <a:gd name="connsiteX27" fmla="*/ 1447800 w 1498600"/>
                  <a:gd name="connsiteY27" fmla="*/ 33867 h 93134"/>
                  <a:gd name="connsiteX28" fmla="*/ 1498600 w 1498600"/>
                  <a:gd name="connsiteY28" fmla="*/ 50800 h 9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98600" h="93134">
                    <a:moveTo>
                      <a:pt x="0" y="8467"/>
                    </a:moveTo>
                    <a:cubicBezTo>
                      <a:pt x="3482" y="25876"/>
                      <a:pt x="8573" y="70644"/>
                      <a:pt x="25400" y="84667"/>
                    </a:cubicBezTo>
                    <a:cubicBezTo>
                      <a:pt x="34339" y="92116"/>
                      <a:pt x="47977" y="90312"/>
                      <a:pt x="59266" y="93134"/>
                    </a:cubicBezTo>
                    <a:cubicBezTo>
                      <a:pt x="81844" y="76201"/>
                      <a:pt x="107044" y="62290"/>
                      <a:pt x="127000" y="42334"/>
                    </a:cubicBezTo>
                    <a:cubicBezTo>
                      <a:pt x="135925" y="33409"/>
                      <a:pt x="131312" y="8467"/>
                      <a:pt x="143933" y="8467"/>
                    </a:cubicBezTo>
                    <a:cubicBezTo>
                      <a:pt x="166687" y="8467"/>
                      <a:pt x="182541" y="32799"/>
                      <a:pt x="203200" y="42334"/>
                    </a:cubicBezTo>
                    <a:cubicBezTo>
                      <a:pt x="219406" y="49814"/>
                      <a:pt x="237427" y="52638"/>
                      <a:pt x="254000" y="59267"/>
                    </a:cubicBezTo>
                    <a:cubicBezTo>
                      <a:pt x="268111" y="64911"/>
                      <a:pt x="281524" y="72783"/>
                      <a:pt x="296333" y="76200"/>
                    </a:cubicBezTo>
                    <a:cubicBezTo>
                      <a:pt x="318504" y="81316"/>
                      <a:pt x="341488" y="81845"/>
                      <a:pt x="364066" y="84667"/>
                    </a:cubicBezTo>
                    <a:cubicBezTo>
                      <a:pt x="383822" y="67734"/>
                      <a:pt x="406046" y="53314"/>
                      <a:pt x="423333" y="33867"/>
                    </a:cubicBezTo>
                    <a:cubicBezTo>
                      <a:pt x="429262" y="27197"/>
                      <a:pt x="422944" y="7360"/>
                      <a:pt x="431800" y="8467"/>
                    </a:cubicBezTo>
                    <a:cubicBezTo>
                      <a:pt x="474149" y="13761"/>
                      <a:pt x="490953" y="50745"/>
                      <a:pt x="524933" y="67734"/>
                    </a:cubicBezTo>
                    <a:cubicBezTo>
                      <a:pt x="535341" y="72938"/>
                      <a:pt x="547511" y="73378"/>
                      <a:pt x="558800" y="76200"/>
                    </a:cubicBezTo>
                    <a:cubicBezTo>
                      <a:pt x="584200" y="73378"/>
                      <a:pt x="610098" y="73481"/>
                      <a:pt x="635000" y="67734"/>
                    </a:cubicBezTo>
                    <a:cubicBezTo>
                      <a:pt x="663456" y="61167"/>
                      <a:pt x="727311" y="6966"/>
                      <a:pt x="736600" y="0"/>
                    </a:cubicBezTo>
                    <a:cubicBezTo>
                      <a:pt x="827051" y="36182"/>
                      <a:pt x="732175" y="-9840"/>
                      <a:pt x="812800" y="59267"/>
                    </a:cubicBezTo>
                    <a:cubicBezTo>
                      <a:pt x="817803" y="63555"/>
                      <a:pt x="870528" y="75816"/>
                      <a:pt x="872066" y="76200"/>
                    </a:cubicBezTo>
                    <a:cubicBezTo>
                      <a:pt x="894644" y="64911"/>
                      <a:pt x="918154" y="55321"/>
                      <a:pt x="939800" y="42334"/>
                    </a:cubicBezTo>
                    <a:cubicBezTo>
                      <a:pt x="946645" y="38227"/>
                      <a:pt x="949593" y="28970"/>
                      <a:pt x="956733" y="25400"/>
                    </a:cubicBezTo>
                    <a:cubicBezTo>
                      <a:pt x="964700" y="21417"/>
                      <a:pt x="1028485" y="9357"/>
                      <a:pt x="1032933" y="8467"/>
                    </a:cubicBezTo>
                    <a:cubicBezTo>
                      <a:pt x="1052689" y="11289"/>
                      <a:pt x="1073085" y="11200"/>
                      <a:pt x="1092200" y="16934"/>
                    </a:cubicBezTo>
                    <a:cubicBezTo>
                      <a:pt x="1109040" y="21986"/>
                      <a:pt x="1132201" y="48468"/>
                      <a:pt x="1143000" y="59267"/>
                    </a:cubicBezTo>
                    <a:cubicBezTo>
                      <a:pt x="1174044" y="56445"/>
                      <a:pt x="1205653" y="57332"/>
                      <a:pt x="1236133" y="50800"/>
                    </a:cubicBezTo>
                    <a:cubicBezTo>
                      <a:pt x="1246083" y="48668"/>
                      <a:pt x="1253253" y="39781"/>
                      <a:pt x="1261533" y="33867"/>
                    </a:cubicBezTo>
                    <a:cubicBezTo>
                      <a:pt x="1273016" y="25665"/>
                      <a:pt x="1282779" y="14778"/>
                      <a:pt x="1295400" y="8467"/>
                    </a:cubicBezTo>
                    <a:cubicBezTo>
                      <a:pt x="1305808" y="3263"/>
                      <a:pt x="1317977" y="2822"/>
                      <a:pt x="1329266" y="0"/>
                    </a:cubicBezTo>
                    <a:cubicBezTo>
                      <a:pt x="1343002" y="1962"/>
                      <a:pt x="1402439" y="8379"/>
                      <a:pt x="1422400" y="16934"/>
                    </a:cubicBezTo>
                    <a:cubicBezTo>
                      <a:pt x="1431753" y="20942"/>
                      <a:pt x="1438501" y="29734"/>
                      <a:pt x="1447800" y="33867"/>
                    </a:cubicBezTo>
                    <a:cubicBezTo>
                      <a:pt x="1464111" y="41116"/>
                      <a:pt x="1498600" y="50800"/>
                      <a:pt x="1498600" y="5080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CFCAD6-50FB-9E26-EE80-25327F9C47EA}"/>
                </a:ext>
              </a:extLst>
            </p:cNvPr>
            <p:cNvSpPr txBox="1"/>
            <p:nvPr/>
          </p:nvSpPr>
          <p:spPr>
            <a:xfrm>
              <a:off x="4430138" y="4077497"/>
              <a:ext cx="12746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Shearing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Gelling</a:t>
              </a:r>
            </a:p>
          </p:txBody>
        </p:sp>
        <p:sp>
          <p:nvSpPr>
            <p:cNvPr id="42" name="Rectangle 24" descr="10%">
              <a:extLst>
                <a:ext uri="{FF2B5EF4-FFF2-40B4-BE49-F238E27FC236}">
                  <a16:creationId xmlns:a16="http://schemas.microsoft.com/office/drawing/2014/main" id="{A3145FEA-E9B8-8AFA-BF57-152FE638D1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717744" y="3700627"/>
              <a:ext cx="1606550" cy="163036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4">
              <a:extLst>
                <a:ext uri="{FF2B5EF4-FFF2-40B4-BE49-F238E27FC236}">
                  <a16:creationId xmlns:a16="http://schemas.microsoft.com/office/drawing/2014/main" id="{4E44631A-24B3-2AE1-F5BA-F233210AEC80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538763" y="4968455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AEFD0431-078B-6A87-332C-DCBD0D2174B7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409223" y="4539162"/>
              <a:ext cx="101600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B082AEBD-2B9B-EA90-0DA8-B0D456D1A2A4}"/>
                </a:ext>
              </a:extLst>
            </p:cNvPr>
            <p:cNvSpPr>
              <a:spLocks noChangeAspect="1"/>
            </p:cNvSpPr>
            <p:nvPr/>
          </p:nvSpPr>
          <p:spPr bwMode="auto">
            <a:xfrm rot="3896060" flipV="1">
              <a:off x="3777194" y="4651453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4D8F592B-F7D1-0D61-012D-F2820252280E}"/>
                </a:ext>
              </a:extLst>
            </p:cNvPr>
            <p:cNvSpPr>
              <a:spLocks noChangeAspect="1"/>
            </p:cNvSpPr>
            <p:nvPr/>
          </p:nvSpPr>
          <p:spPr bwMode="auto">
            <a:xfrm rot="17040226" flipV="1">
              <a:off x="3903888" y="5160207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BDDAC5C0-BBD7-FC55-50D2-8F21FB1075CC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803875" y="5130380"/>
              <a:ext cx="100013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7CF63BB2-80F8-58D4-CE5D-8DA07A0D69A6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851649" y="4593706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3AEF6C1-F598-3DAB-B06E-39359E496F39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718002" y="4733554"/>
              <a:ext cx="100012" cy="82550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3335AA6-7BBC-1C07-1ECC-93F587411753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454716" y="4950117"/>
              <a:ext cx="100012" cy="80963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C6C18CAF-2462-DC3A-7550-6482B2CB19D8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4001171" y="5173292"/>
              <a:ext cx="101600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F83828B5-7848-30B2-6A77-70DF03856C12}"/>
                </a:ext>
              </a:extLst>
            </p:cNvPr>
            <p:cNvSpPr>
              <a:spLocks noChangeAspect="1"/>
            </p:cNvSpPr>
            <p:nvPr/>
          </p:nvSpPr>
          <p:spPr bwMode="auto">
            <a:xfrm rot="12015321" flipV="1">
              <a:off x="2866213" y="4689547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3D76C99F-2FD7-E983-B014-73A6F10F512E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2781111" y="4630996"/>
              <a:ext cx="101600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8A031EE-C445-0FA0-EAEB-6E512DFCD58F}"/>
                </a:ext>
              </a:extLst>
            </p:cNvPr>
            <p:cNvSpPr>
              <a:spLocks noChangeAspect="1"/>
            </p:cNvSpPr>
            <p:nvPr/>
          </p:nvSpPr>
          <p:spPr bwMode="auto">
            <a:xfrm rot="12879818" flipV="1">
              <a:off x="3307360" y="4535166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B8FB971D-4B27-719D-ADB1-80E8FD97F924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339911" y="4948496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A4C7EC4D-0F15-2407-722E-E376912E756A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2931977" y="5182564"/>
              <a:ext cx="100013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A777B6E0-B308-0778-4AC7-B14760C69143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201394" y="4525340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42EAA846-0AFD-3A80-20C7-4560885FF9B8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2936686" y="4746883"/>
              <a:ext cx="100012" cy="82550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8835E857-7903-6F52-CE3C-4D802B8020A0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2828736" y="5194558"/>
              <a:ext cx="100012" cy="80963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4ABD94C1-91C9-869F-B2B6-659B557B44A5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041456" y="5171694"/>
              <a:ext cx="101600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2D3F503C-F894-9BA8-BE6B-5FD0C8350CF0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4105566" y="4937790"/>
              <a:ext cx="100012" cy="80963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3CAEEBEA-15F6-9C1C-A110-3D004682BF63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300025" y="5173041"/>
              <a:ext cx="100012" cy="80963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A3A79BA6-9B34-C0D0-2B25-885991FB473B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4053940" y="4862090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2442371A-3B01-DB00-637C-A17DF847873E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966710" y="4798257"/>
              <a:ext cx="100012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99A0DCDB-7EC9-DCAC-7DEC-DE95122C8E14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523294" y="4499233"/>
              <a:ext cx="101600" cy="80962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58A5D64B-B8DD-BAFA-7B7A-B1344C1E1E56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3384876" y="5128973"/>
              <a:ext cx="100012" cy="80963"/>
            </a:xfrm>
            <a:custGeom>
              <a:avLst/>
              <a:gdLst>
                <a:gd name="T0" fmla="*/ 227 w 341"/>
                <a:gd name="T1" fmla="*/ 101 h 278"/>
                <a:gd name="T2" fmla="*/ 227 w 341"/>
                <a:gd name="T3" fmla="*/ 139 h 278"/>
                <a:gd name="T4" fmla="*/ 264 w 341"/>
                <a:gd name="T5" fmla="*/ 151 h 278"/>
                <a:gd name="T6" fmla="*/ 277 w 341"/>
                <a:gd name="T7" fmla="*/ 113 h 278"/>
                <a:gd name="T8" fmla="*/ 264 w 341"/>
                <a:gd name="T9" fmla="*/ 76 h 278"/>
                <a:gd name="T10" fmla="*/ 227 w 341"/>
                <a:gd name="T11" fmla="*/ 76 h 278"/>
                <a:gd name="T12" fmla="*/ 189 w 341"/>
                <a:gd name="T13" fmla="*/ 50 h 278"/>
                <a:gd name="T14" fmla="*/ 151 w 341"/>
                <a:gd name="T15" fmla="*/ 88 h 278"/>
                <a:gd name="T16" fmla="*/ 151 w 341"/>
                <a:gd name="T17" fmla="*/ 126 h 278"/>
                <a:gd name="T18" fmla="*/ 189 w 341"/>
                <a:gd name="T19" fmla="*/ 164 h 278"/>
                <a:gd name="T20" fmla="*/ 214 w 341"/>
                <a:gd name="T21" fmla="*/ 201 h 278"/>
                <a:gd name="T22" fmla="*/ 176 w 341"/>
                <a:gd name="T23" fmla="*/ 214 h 278"/>
                <a:gd name="T24" fmla="*/ 164 w 341"/>
                <a:gd name="T25" fmla="*/ 176 h 278"/>
                <a:gd name="T26" fmla="*/ 126 w 341"/>
                <a:gd name="T27" fmla="*/ 139 h 278"/>
                <a:gd name="T28" fmla="*/ 88 w 341"/>
                <a:gd name="T29" fmla="*/ 139 h 278"/>
                <a:gd name="T30" fmla="*/ 88 w 341"/>
                <a:gd name="T31" fmla="*/ 176 h 278"/>
                <a:gd name="T32" fmla="*/ 101 w 341"/>
                <a:gd name="T33" fmla="*/ 214 h 278"/>
                <a:gd name="T34" fmla="*/ 139 w 341"/>
                <a:gd name="T35" fmla="*/ 252 h 278"/>
                <a:gd name="T36" fmla="*/ 214 w 341"/>
                <a:gd name="T37" fmla="*/ 264 h 278"/>
                <a:gd name="T38" fmla="*/ 252 w 341"/>
                <a:gd name="T39" fmla="*/ 277 h 278"/>
                <a:gd name="T40" fmla="*/ 277 w 341"/>
                <a:gd name="T41" fmla="*/ 239 h 278"/>
                <a:gd name="T42" fmla="*/ 290 w 341"/>
                <a:gd name="T43" fmla="*/ 201 h 278"/>
                <a:gd name="T44" fmla="*/ 315 w 341"/>
                <a:gd name="T45" fmla="*/ 164 h 278"/>
                <a:gd name="T46" fmla="*/ 340 w 341"/>
                <a:gd name="T47" fmla="*/ 126 h 278"/>
                <a:gd name="T48" fmla="*/ 340 w 341"/>
                <a:gd name="T49" fmla="*/ 88 h 278"/>
                <a:gd name="T50" fmla="*/ 302 w 341"/>
                <a:gd name="T51" fmla="*/ 50 h 278"/>
                <a:gd name="T52" fmla="*/ 264 w 341"/>
                <a:gd name="T53" fmla="*/ 25 h 278"/>
                <a:gd name="T54" fmla="*/ 227 w 341"/>
                <a:gd name="T55" fmla="*/ 25 h 278"/>
                <a:gd name="T56" fmla="*/ 189 w 341"/>
                <a:gd name="T57" fmla="*/ 13 h 278"/>
                <a:gd name="T58" fmla="*/ 151 w 341"/>
                <a:gd name="T59" fmla="*/ 0 h 278"/>
                <a:gd name="T60" fmla="*/ 101 w 341"/>
                <a:gd name="T61" fmla="*/ 0 h 278"/>
                <a:gd name="T62" fmla="*/ 63 w 341"/>
                <a:gd name="T63" fmla="*/ 38 h 278"/>
                <a:gd name="T64" fmla="*/ 50 w 341"/>
                <a:gd name="T65" fmla="*/ 76 h 278"/>
                <a:gd name="T66" fmla="*/ 50 w 341"/>
                <a:gd name="T67" fmla="*/ 113 h 278"/>
                <a:gd name="T68" fmla="*/ 50 w 341"/>
                <a:gd name="T69" fmla="*/ 151 h 278"/>
                <a:gd name="T70" fmla="*/ 50 w 341"/>
                <a:gd name="T71" fmla="*/ 189 h 278"/>
                <a:gd name="T72" fmla="*/ 76 w 341"/>
                <a:gd name="T73" fmla="*/ 227 h 278"/>
                <a:gd name="T74" fmla="*/ 38 w 341"/>
                <a:gd name="T75" fmla="*/ 252 h 278"/>
                <a:gd name="T76" fmla="*/ 0 w 341"/>
                <a:gd name="T77" fmla="*/ 25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1" h="278">
                  <a:moveTo>
                    <a:pt x="227" y="101"/>
                  </a:moveTo>
                  <a:lnTo>
                    <a:pt x="227" y="139"/>
                  </a:lnTo>
                  <a:lnTo>
                    <a:pt x="264" y="151"/>
                  </a:lnTo>
                  <a:lnTo>
                    <a:pt x="277" y="113"/>
                  </a:lnTo>
                  <a:lnTo>
                    <a:pt x="264" y="76"/>
                  </a:lnTo>
                  <a:lnTo>
                    <a:pt x="227" y="76"/>
                  </a:lnTo>
                  <a:lnTo>
                    <a:pt x="189" y="50"/>
                  </a:lnTo>
                  <a:lnTo>
                    <a:pt x="151" y="88"/>
                  </a:lnTo>
                  <a:lnTo>
                    <a:pt x="151" y="126"/>
                  </a:lnTo>
                  <a:lnTo>
                    <a:pt x="189" y="164"/>
                  </a:lnTo>
                  <a:lnTo>
                    <a:pt x="214" y="201"/>
                  </a:lnTo>
                  <a:lnTo>
                    <a:pt x="176" y="214"/>
                  </a:lnTo>
                  <a:lnTo>
                    <a:pt x="164" y="176"/>
                  </a:lnTo>
                  <a:lnTo>
                    <a:pt x="126" y="139"/>
                  </a:lnTo>
                  <a:lnTo>
                    <a:pt x="88" y="139"/>
                  </a:lnTo>
                  <a:lnTo>
                    <a:pt x="88" y="176"/>
                  </a:lnTo>
                  <a:lnTo>
                    <a:pt x="101" y="214"/>
                  </a:lnTo>
                  <a:lnTo>
                    <a:pt x="139" y="252"/>
                  </a:lnTo>
                  <a:lnTo>
                    <a:pt x="214" y="264"/>
                  </a:lnTo>
                  <a:lnTo>
                    <a:pt x="252" y="277"/>
                  </a:lnTo>
                  <a:lnTo>
                    <a:pt x="277" y="239"/>
                  </a:lnTo>
                  <a:lnTo>
                    <a:pt x="290" y="201"/>
                  </a:lnTo>
                  <a:lnTo>
                    <a:pt x="315" y="164"/>
                  </a:lnTo>
                  <a:lnTo>
                    <a:pt x="340" y="126"/>
                  </a:lnTo>
                  <a:lnTo>
                    <a:pt x="340" y="88"/>
                  </a:lnTo>
                  <a:lnTo>
                    <a:pt x="302" y="50"/>
                  </a:lnTo>
                  <a:lnTo>
                    <a:pt x="264" y="25"/>
                  </a:lnTo>
                  <a:lnTo>
                    <a:pt x="227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01" y="0"/>
                  </a:lnTo>
                  <a:lnTo>
                    <a:pt x="63" y="38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50" y="151"/>
                  </a:lnTo>
                  <a:lnTo>
                    <a:pt x="50" y="189"/>
                  </a:lnTo>
                  <a:lnTo>
                    <a:pt x="76" y="227"/>
                  </a:lnTo>
                  <a:lnTo>
                    <a:pt x="38" y="252"/>
                  </a:lnTo>
                  <a:lnTo>
                    <a:pt x="0" y="252"/>
                  </a:lnTo>
                </a:path>
              </a:pathLst>
            </a:custGeom>
            <a:noFill/>
            <a:ln w="1270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rgbClr val="881C1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CF61F2-2951-986F-FBF0-E7FA6AE566AC}"/>
                </a:ext>
              </a:extLst>
            </p:cNvPr>
            <p:cNvSpPr txBox="1"/>
            <p:nvPr/>
          </p:nvSpPr>
          <p:spPr>
            <a:xfrm>
              <a:off x="2676541" y="5404967"/>
              <a:ext cx="1756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Coacervation/precipitation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9DC1B4E-711B-7086-F2D5-AD481A70DABA}"/>
                </a:ext>
              </a:extLst>
            </p:cNvPr>
            <p:cNvSpPr/>
            <p:nvPr/>
          </p:nvSpPr>
          <p:spPr>
            <a:xfrm rot="313838">
              <a:off x="2932675" y="4342604"/>
              <a:ext cx="567919" cy="116498"/>
            </a:xfrm>
            <a:custGeom>
              <a:avLst/>
              <a:gdLst>
                <a:gd name="connsiteX0" fmla="*/ 0 w 1498600"/>
                <a:gd name="connsiteY0" fmla="*/ 8467 h 93134"/>
                <a:gd name="connsiteX1" fmla="*/ 25400 w 1498600"/>
                <a:gd name="connsiteY1" fmla="*/ 84667 h 93134"/>
                <a:gd name="connsiteX2" fmla="*/ 59266 w 1498600"/>
                <a:gd name="connsiteY2" fmla="*/ 93134 h 93134"/>
                <a:gd name="connsiteX3" fmla="*/ 127000 w 1498600"/>
                <a:gd name="connsiteY3" fmla="*/ 42334 h 93134"/>
                <a:gd name="connsiteX4" fmla="*/ 143933 w 1498600"/>
                <a:gd name="connsiteY4" fmla="*/ 8467 h 93134"/>
                <a:gd name="connsiteX5" fmla="*/ 203200 w 1498600"/>
                <a:gd name="connsiteY5" fmla="*/ 42334 h 93134"/>
                <a:gd name="connsiteX6" fmla="*/ 254000 w 1498600"/>
                <a:gd name="connsiteY6" fmla="*/ 59267 h 93134"/>
                <a:gd name="connsiteX7" fmla="*/ 296333 w 1498600"/>
                <a:gd name="connsiteY7" fmla="*/ 76200 h 93134"/>
                <a:gd name="connsiteX8" fmla="*/ 364066 w 1498600"/>
                <a:gd name="connsiteY8" fmla="*/ 84667 h 93134"/>
                <a:gd name="connsiteX9" fmla="*/ 423333 w 1498600"/>
                <a:gd name="connsiteY9" fmla="*/ 33867 h 93134"/>
                <a:gd name="connsiteX10" fmla="*/ 431800 w 1498600"/>
                <a:gd name="connsiteY10" fmla="*/ 8467 h 93134"/>
                <a:gd name="connsiteX11" fmla="*/ 524933 w 1498600"/>
                <a:gd name="connsiteY11" fmla="*/ 67734 h 93134"/>
                <a:gd name="connsiteX12" fmla="*/ 558800 w 1498600"/>
                <a:gd name="connsiteY12" fmla="*/ 76200 h 93134"/>
                <a:gd name="connsiteX13" fmla="*/ 635000 w 1498600"/>
                <a:gd name="connsiteY13" fmla="*/ 67734 h 93134"/>
                <a:gd name="connsiteX14" fmla="*/ 736600 w 1498600"/>
                <a:gd name="connsiteY14" fmla="*/ 0 h 93134"/>
                <a:gd name="connsiteX15" fmla="*/ 812800 w 1498600"/>
                <a:gd name="connsiteY15" fmla="*/ 59267 h 93134"/>
                <a:gd name="connsiteX16" fmla="*/ 872066 w 1498600"/>
                <a:gd name="connsiteY16" fmla="*/ 76200 h 93134"/>
                <a:gd name="connsiteX17" fmla="*/ 939800 w 1498600"/>
                <a:gd name="connsiteY17" fmla="*/ 42334 h 93134"/>
                <a:gd name="connsiteX18" fmla="*/ 956733 w 1498600"/>
                <a:gd name="connsiteY18" fmla="*/ 25400 h 93134"/>
                <a:gd name="connsiteX19" fmla="*/ 1032933 w 1498600"/>
                <a:gd name="connsiteY19" fmla="*/ 8467 h 93134"/>
                <a:gd name="connsiteX20" fmla="*/ 1092200 w 1498600"/>
                <a:gd name="connsiteY20" fmla="*/ 16934 h 93134"/>
                <a:gd name="connsiteX21" fmla="*/ 1143000 w 1498600"/>
                <a:gd name="connsiteY21" fmla="*/ 59267 h 93134"/>
                <a:gd name="connsiteX22" fmla="*/ 1236133 w 1498600"/>
                <a:gd name="connsiteY22" fmla="*/ 50800 h 93134"/>
                <a:gd name="connsiteX23" fmla="*/ 1261533 w 1498600"/>
                <a:gd name="connsiteY23" fmla="*/ 33867 h 93134"/>
                <a:gd name="connsiteX24" fmla="*/ 1295400 w 1498600"/>
                <a:gd name="connsiteY24" fmla="*/ 8467 h 93134"/>
                <a:gd name="connsiteX25" fmla="*/ 1329266 w 1498600"/>
                <a:gd name="connsiteY25" fmla="*/ 0 h 93134"/>
                <a:gd name="connsiteX26" fmla="*/ 1422400 w 1498600"/>
                <a:gd name="connsiteY26" fmla="*/ 16934 h 93134"/>
                <a:gd name="connsiteX27" fmla="*/ 1447800 w 1498600"/>
                <a:gd name="connsiteY27" fmla="*/ 33867 h 93134"/>
                <a:gd name="connsiteX28" fmla="*/ 1498600 w 1498600"/>
                <a:gd name="connsiteY28" fmla="*/ 50800 h 9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8600" h="93134">
                  <a:moveTo>
                    <a:pt x="0" y="8467"/>
                  </a:moveTo>
                  <a:cubicBezTo>
                    <a:pt x="3482" y="25876"/>
                    <a:pt x="8573" y="70644"/>
                    <a:pt x="25400" y="84667"/>
                  </a:cubicBezTo>
                  <a:cubicBezTo>
                    <a:pt x="34339" y="92116"/>
                    <a:pt x="47977" y="90312"/>
                    <a:pt x="59266" y="93134"/>
                  </a:cubicBezTo>
                  <a:cubicBezTo>
                    <a:pt x="81844" y="76201"/>
                    <a:pt x="107044" y="62290"/>
                    <a:pt x="127000" y="42334"/>
                  </a:cubicBezTo>
                  <a:cubicBezTo>
                    <a:pt x="135925" y="33409"/>
                    <a:pt x="131312" y="8467"/>
                    <a:pt x="143933" y="8467"/>
                  </a:cubicBezTo>
                  <a:cubicBezTo>
                    <a:pt x="166687" y="8467"/>
                    <a:pt x="182541" y="32799"/>
                    <a:pt x="203200" y="42334"/>
                  </a:cubicBezTo>
                  <a:cubicBezTo>
                    <a:pt x="219406" y="49814"/>
                    <a:pt x="237427" y="52638"/>
                    <a:pt x="254000" y="59267"/>
                  </a:cubicBezTo>
                  <a:cubicBezTo>
                    <a:pt x="268111" y="64911"/>
                    <a:pt x="281524" y="72783"/>
                    <a:pt x="296333" y="76200"/>
                  </a:cubicBezTo>
                  <a:cubicBezTo>
                    <a:pt x="318504" y="81316"/>
                    <a:pt x="341488" y="81845"/>
                    <a:pt x="364066" y="84667"/>
                  </a:cubicBezTo>
                  <a:cubicBezTo>
                    <a:pt x="383822" y="67734"/>
                    <a:pt x="406046" y="53314"/>
                    <a:pt x="423333" y="33867"/>
                  </a:cubicBezTo>
                  <a:cubicBezTo>
                    <a:pt x="429262" y="27197"/>
                    <a:pt x="422944" y="7360"/>
                    <a:pt x="431800" y="8467"/>
                  </a:cubicBezTo>
                  <a:cubicBezTo>
                    <a:pt x="474149" y="13761"/>
                    <a:pt x="490953" y="50745"/>
                    <a:pt x="524933" y="67734"/>
                  </a:cubicBezTo>
                  <a:cubicBezTo>
                    <a:pt x="535341" y="72938"/>
                    <a:pt x="547511" y="73378"/>
                    <a:pt x="558800" y="76200"/>
                  </a:cubicBezTo>
                  <a:cubicBezTo>
                    <a:pt x="584200" y="73378"/>
                    <a:pt x="610098" y="73481"/>
                    <a:pt x="635000" y="67734"/>
                  </a:cubicBezTo>
                  <a:cubicBezTo>
                    <a:pt x="663456" y="61167"/>
                    <a:pt x="727311" y="6966"/>
                    <a:pt x="736600" y="0"/>
                  </a:cubicBezTo>
                  <a:cubicBezTo>
                    <a:pt x="827051" y="36182"/>
                    <a:pt x="732175" y="-9840"/>
                    <a:pt x="812800" y="59267"/>
                  </a:cubicBezTo>
                  <a:cubicBezTo>
                    <a:pt x="817803" y="63555"/>
                    <a:pt x="870528" y="75816"/>
                    <a:pt x="872066" y="76200"/>
                  </a:cubicBezTo>
                  <a:cubicBezTo>
                    <a:pt x="894644" y="64911"/>
                    <a:pt x="918154" y="55321"/>
                    <a:pt x="939800" y="42334"/>
                  </a:cubicBezTo>
                  <a:cubicBezTo>
                    <a:pt x="946645" y="38227"/>
                    <a:pt x="949593" y="28970"/>
                    <a:pt x="956733" y="25400"/>
                  </a:cubicBezTo>
                  <a:cubicBezTo>
                    <a:pt x="964700" y="21417"/>
                    <a:pt x="1028485" y="9357"/>
                    <a:pt x="1032933" y="8467"/>
                  </a:cubicBezTo>
                  <a:cubicBezTo>
                    <a:pt x="1052689" y="11289"/>
                    <a:pt x="1073085" y="11200"/>
                    <a:pt x="1092200" y="16934"/>
                  </a:cubicBezTo>
                  <a:cubicBezTo>
                    <a:pt x="1109040" y="21986"/>
                    <a:pt x="1132201" y="48468"/>
                    <a:pt x="1143000" y="59267"/>
                  </a:cubicBezTo>
                  <a:cubicBezTo>
                    <a:pt x="1174044" y="56445"/>
                    <a:pt x="1205653" y="57332"/>
                    <a:pt x="1236133" y="50800"/>
                  </a:cubicBezTo>
                  <a:cubicBezTo>
                    <a:pt x="1246083" y="48668"/>
                    <a:pt x="1253253" y="39781"/>
                    <a:pt x="1261533" y="33867"/>
                  </a:cubicBezTo>
                  <a:cubicBezTo>
                    <a:pt x="1273016" y="25665"/>
                    <a:pt x="1282779" y="14778"/>
                    <a:pt x="1295400" y="8467"/>
                  </a:cubicBezTo>
                  <a:cubicBezTo>
                    <a:pt x="1305808" y="3263"/>
                    <a:pt x="1317977" y="2822"/>
                    <a:pt x="1329266" y="0"/>
                  </a:cubicBezTo>
                  <a:cubicBezTo>
                    <a:pt x="1343002" y="1962"/>
                    <a:pt x="1402439" y="8379"/>
                    <a:pt x="1422400" y="16934"/>
                  </a:cubicBezTo>
                  <a:cubicBezTo>
                    <a:pt x="1431753" y="20942"/>
                    <a:pt x="1438501" y="29734"/>
                    <a:pt x="1447800" y="33867"/>
                  </a:cubicBezTo>
                  <a:cubicBezTo>
                    <a:pt x="1464111" y="41116"/>
                    <a:pt x="1498600" y="50800"/>
                    <a:pt x="1498600" y="5080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B3E3362-68A8-0D04-32F0-07F57D8D1B95}"/>
                </a:ext>
              </a:extLst>
            </p:cNvPr>
            <p:cNvSpPr/>
            <p:nvPr/>
          </p:nvSpPr>
          <p:spPr>
            <a:xfrm>
              <a:off x="3033025" y="4784140"/>
              <a:ext cx="567919" cy="116498"/>
            </a:xfrm>
            <a:custGeom>
              <a:avLst/>
              <a:gdLst>
                <a:gd name="connsiteX0" fmla="*/ 0 w 1498600"/>
                <a:gd name="connsiteY0" fmla="*/ 8467 h 93134"/>
                <a:gd name="connsiteX1" fmla="*/ 25400 w 1498600"/>
                <a:gd name="connsiteY1" fmla="*/ 84667 h 93134"/>
                <a:gd name="connsiteX2" fmla="*/ 59266 w 1498600"/>
                <a:gd name="connsiteY2" fmla="*/ 93134 h 93134"/>
                <a:gd name="connsiteX3" fmla="*/ 127000 w 1498600"/>
                <a:gd name="connsiteY3" fmla="*/ 42334 h 93134"/>
                <a:gd name="connsiteX4" fmla="*/ 143933 w 1498600"/>
                <a:gd name="connsiteY4" fmla="*/ 8467 h 93134"/>
                <a:gd name="connsiteX5" fmla="*/ 203200 w 1498600"/>
                <a:gd name="connsiteY5" fmla="*/ 42334 h 93134"/>
                <a:gd name="connsiteX6" fmla="*/ 254000 w 1498600"/>
                <a:gd name="connsiteY6" fmla="*/ 59267 h 93134"/>
                <a:gd name="connsiteX7" fmla="*/ 296333 w 1498600"/>
                <a:gd name="connsiteY7" fmla="*/ 76200 h 93134"/>
                <a:gd name="connsiteX8" fmla="*/ 364066 w 1498600"/>
                <a:gd name="connsiteY8" fmla="*/ 84667 h 93134"/>
                <a:gd name="connsiteX9" fmla="*/ 423333 w 1498600"/>
                <a:gd name="connsiteY9" fmla="*/ 33867 h 93134"/>
                <a:gd name="connsiteX10" fmla="*/ 431800 w 1498600"/>
                <a:gd name="connsiteY10" fmla="*/ 8467 h 93134"/>
                <a:gd name="connsiteX11" fmla="*/ 524933 w 1498600"/>
                <a:gd name="connsiteY11" fmla="*/ 67734 h 93134"/>
                <a:gd name="connsiteX12" fmla="*/ 558800 w 1498600"/>
                <a:gd name="connsiteY12" fmla="*/ 76200 h 93134"/>
                <a:gd name="connsiteX13" fmla="*/ 635000 w 1498600"/>
                <a:gd name="connsiteY13" fmla="*/ 67734 h 93134"/>
                <a:gd name="connsiteX14" fmla="*/ 736600 w 1498600"/>
                <a:gd name="connsiteY14" fmla="*/ 0 h 93134"/>
                <a:gd name="connsiteX15" fmla="*/ 812800 w 1498600"/>
                <a:gd name="connsiteY15" fmla="*/ 59267 h 93134"/>
                <a:gd name="connsiteX16" fmla="*/ 872066 w 1498600"/>
                <a:gd name="connsiteY16" fmla="*/ 76200 h 93134"/>
                <a:gd name="connsiteX17" fmla="*/ 939800 w 1498600"/>
                <a:gd name="connsiteY17" fmla="*/ 42334 h 93134"/>
                <a:gd name="connsiteX18" fmla="*/ 956733 w 1498600"/>
                <a:gd name="connsiteY18" fmla="*/ 25400 h 93134"/>
                <a:gd name="connsiteX19" fmla="*/ 1032933 w 1498600"/>
                <a:gd name="connsiteY19" fmla="*/ 8467 h 93134"/>
                <a:gd name="connsiteX20" fmla="*/ 1092200 w 1498600"/>
                <a:gd name="connsiteY20" fmla="*/ 16934 h 93134"/>
                <a:gd name="connsiteX21" fmla="*/ 1143000 w 1498600"/>
                <a:gd name="connsiteY21" fmla="*/ 59267 h 93134"/>
                <a:gd name="connsiteX22" fmla="*/ 1236133 w 1498600"/>
                <a:gd name="connsiteY22" fmla="*/ 50800 h 93134"/>
                <a:gd name="connsiteX23" fmla="*/ 1261533 w 1498600"/>
                <a:gd name="connsiteY23" fmla="*/ 33867 h 93134"/>
                <a:gd name="connsiteX24" fmla="*/ 1295400 w 1498600"/>
                <a:gd name="connsiteY24" fmla="*/ 8467 h 93134"/>
                <a:gd name="connsiteX25" fmla="*/ 1329266 w 1498600"/>
                <a:gd name="connsiteY25" fmla="*/ 0 h 93134"/>
                <a:gd name="connsiteX26" fmla="*/ 1422400 w 1498600"/>
                <a:gd name="connsiteY26" fmla="*/ 16934 h 93134"/>
                <a:gd name="connsiteX27" fmla="*/ 1447800 w 1498600"/>
                <a:gd name="connsiteY27" fmla="*/ 33867 h 93134"/>
                <a:gd name="connsiteX28" fmla="*/ 1498600 w 1498600"/>
                <a:gd name="connsiteY28" fmla="*/ 50800 h 9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8600" h="93134">
                  <a:moveTo>
                    <a:pt x="0" y="8467"/>
                  </a:moveTo>
                  <a:cubicBezTo>
                    <a:pt x="3482" y="25876"/>
                    <a:pt x="8573" y="70644"/>
                    <a:pt x="25400" y="84667"/>
                  </a:cubicBezTo>
                  <a:cubicBezTo>
                    <a:pt x="34339" y="92116"/>
                    <a:pt x="47977" y="90312"/>
                    <a:pt x="59266" y="93134"/>
                  </a:cubicBezTo>
                  <a:cubicBezTo>
                    <a:pt x="81844" y="76201"/>
                    <a:pt x="107044" y="62290"/>
                    <a:pt x="127000" y="42334"/>
                  </a:cubicBezTo>
                  <a:cubicBezTo>
                    <a:pt x="135925" y="33409"/>
                    <a:pt x="131312" y="8467"/>
                    <a:pt x="143933" y="8467"/>
                  </a:cubicBezTo>
                  <a:cubicBezTo>
                    <a:pt x="166687" y="8467"/>
                    <a:pt x="182541" y="32799"/>
                    <a:pt x="203200" y="42334"/>
                  </a:cubicBezTo>
                  <a:cubicBezTo>
                    <a:pt x="219406" y="49814"/>
                    <a:pt x="237427" y="52638"/>
                    <a:pt x="254000" y="59267"/>
                  </a:cubicBezTo>
                  <a:cubicBezTo>
                    <a:pt x="268111" y="64911"/>
                    <a:pt x="281524" y="72783"/>
                    <a:pt x="296333" y="76200"/>
                  </a:cubicBezTo>
                  <a:cubicBezTo>
                    <a:pt x="318504" y="81316"/>
                    <a:pt x="341488" y="81845"/>
                    <a:pt x="364066" y="84667"/>
                  </a:cubicBezTo>
                  <a:cubicBezTo>
                    <a:pt x="383822" y="67734"/>
                    <a:pt x="406046" y="53314"/>
                    <a:pt x="423333" y="33867"/>
                  </a:cubicBezTo>
                  <a:cubicBezTo>
                    <a:pt x="429262" y="27197"/>
                    <a:pt x="422944" y="7360"/>
                    <a:pt x="431800" y="8467"/>
                  </a:cubicBezTo>
                  <a:cubicBezTo>
                    <a:pt x="474149" y="13761"/>
                    <a:pt x="490953" y="50745"/>
                    <a:pt x="524933" y="67734"/>
                  </a:cubicBezTo>
                  <a:cubicBezTo>
                    <a:pt x="535341" y="72938"/>
                    <a:pt x="547511" y="73378"/>
                    <a:pt x="558800" y="76200"/>
                  </a:cubicBezTo>
                  <a:cubicBezTo>
                    <a:pt x="584200" y="73378"/>
                    <a:pt x="610098" y="73481"/>
                    <a:pt x="635000" y="67734"/>
                  </a:cubicBezTo>
                  <a:cubicBezTo>
                    <a:pt x="663456" y="61167"/>
                    <a:pt x="727311" y="6966"/>
                    <a:pt x="736600" y="0"/>
                  </a:cubicBezTo>
                  <a:cubicBezTo>
                    <a:pt x="827051" y="36182"/>
                    <a:pt x="732175" y="-9840"/>
                    <a:pt x="812800" y="59267"/>
                  </a:cubicBezTo>
                  <a:cubicBezTo>
                    <a:pt x="817803" y="63555"/>
                    <a:pt x="870528" y="75816"/>
                    <a:pt x="872066" y="76200"/>
                  </a:cubicBezTo>
                  <a:cubicBezTo>
                    <a:pt x="894644" y="64911"/>
                    <a:pt x="918154" y="55321"/>
                    <a:pt x="939800" y="42334"/>
                  </a:cubicBezTo>
                  <a:cubicBezTo>
                    <a:pt x="946645" y="38227"/>
                    <a:pt x="949593" y="28970"/>
                    <a:pt x="956733" y="25400"/>
                  </a:cubicBezTo>
                  <a:cubicBezTo>
                    <a:pt x="964700" y="21417"/>
                    <a:pt x="1028485" y="9357"/>
                    <a:pt x="1032933" y="8467"/>
                  </a:cubicBezTo>
                  <a:cubicBezTo>
                    <a:pt x="1052689" y="11289"/>
                    <a:pt x="1073085" y="11200"/>
                    <a:pt x="1092200" y="16934"/>
                  </a:cubicBezTo>
                  <a:cubicBezTo>
                    <a:pt x="1109040" y="21986"/>
                    <a:pt x="1132201" y="48468"/>
                    <a:pt x="1143000" y="59267"/>
                  </a:cubicBezTo>
                  <a:cubicBezTo>
                    <a:pt x="1174044" y="56445"/>
                    <a:pt x="1205653" y="57332"/>
                    <a:pt x="1236133" y="50800"/>
                  </a:cubicBezTo>
                  <a:cubicBezTo>
                    <a:pt x="1246083" y="48668"/>
                    <a:pt x="1253253" y="39781"/>
                    <a:pt x="1261533" y="33867"/>
                  </a:cubicBezTo>
                  <a:cubicBezTo>
                    <a:pt x="1273016" y="25665"/>
                    <a:pt x="1282779" y="14778"/>
                    <a:pt x="1295400" y="8467"/>
                  </a:cubicBezTo>
                  <a:cubicBezTo>
                    <a:pt x="1305808" y="3263"/>
                    <a:pt x="1317977" y="2822"/>
                    <a:pt x="1329266" y="0"/>
                  </a:cubicBezTo>
                  <a:cubicBezTo>
                    <a:pt x="1343002" y="1962"/>
                    <a:pt x="1402439" y="8379"/>
                    <a:pt x="1422400" y="16934"/>
                  </a:cubicBezTo>
                  <a:cubicBezTo>
                    <a:pt x="1431753" y="20942"/>
                    <a:pt x="1438501" y="29734"/>
                    <a:pt x="1447800" y="33867"/>
                  </a:cubicBezTo>
                  <a:cubicBezTo>
                    <a:pt x="1464111" y="41116"/>
                    <a:pt x="1498600" y="50800"/>
                    <a:pt x="1498600" y="5080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E941BBD-9702-7FAD-B212-7238CED7E99D}"/>
                </a:ext>
              </a:extLst>
            </p:cNvPr>
            <p:cNvSpPr/>
            <p:nvPr/>
          </p:nvSpPr>
          <p:spPr>
            <a:xfrm rot="2389851">
              <a:off x="3607039" y="4933033"/>
              <a:ext cx="567919" cy="116498"/>
            </a:xfrm>
            <a:custGeom>
              <a:avLst/>
              <a:gdLst>
                <a:gd name="connsiteX0" fmla="*/ 0 w 1498600"/>
                <a:gd name="connsiteY0" fmla="*/ 8467 h 93134"/>
                <a:gd name="connsiteX1" fmla="*/ 25400 w 1498600"/>
                <a:gd name="connsiteY1" fmla="*/ 84667 h 93134"/>
                <a:gd name="connsiteX2" fmla="*/ 59266 w 1498600"/>
                <a:gd name="connsiteY2" fmla="*/ 93134 h 93134"/>
                <a:gd name="connsiteX3" fmla="*/ 127000 w 1498600"/>
                <a:gd name="connsiteY3" fmla="*/ 42334 h 93134"/>
                <a:gd name="connsiteX4" fmla="*/ 143933 w 1498600"/>
                <a:gd name="connsiteY4" fmla="*/ 8467 h 93134"/>
                <a:gd name="connsiteX5" fmla="*/ 203200 w 1498600"/>
                <a:gd name="connsiteY5" fmla="*/ 42334 h 93134"/>
                <a:gd name="connsiteX6" fmla="*/ 254000 w 1498600"/>
                <a:gd name="connsiteY6" fmla="*/ 59267 h 93134"/>
                <a:gd name="connsiteX7" fmla="*/ 296333 w 1498600"/>
                <a:gd name="connsiteY7" fmla="*/ 76200 h 93134"/>
                <a:gd name="connsiteX8" fmla="*/ 364066 w 1498600"/>
                <a:gd name="connsiteY8" fmla="*/ 84667 h 93134"/>
                <a:gd name="connsiteX9" fmla="*/ 423333 w 1498600"/>
                <a:gd name="connsiteY9" fmla="*/ 33867 h 93134"/>
                <a:gd name="connsiteX10" fmla="*/ 431800 w 1498600"/>
                <a:gd name="connsiteY10" fmla="*/ 8467 h 93134"/>
                <a:gd name="connsiteX11" fmla="*/ 524933 w 1498600"/>
                <a:gd name="connsiteY11" fmla="*/ 67734 h 93134"/>
                <a:gd name="connsiteX12" fmla="*/ 558800 w 1498600"/>
                <a:gd name="connsiteY12" fmla="*/ 76200 h 93134"/>
                <a:gd name="connsiteX13" fmla="*/ 635000 w 1498600"/>
                <a:gd name="connsiteY13" fmla="*/ 67734 h 93134"/>
                <a:gd name="connsiteX14" fmla="*/ 736600 w 1498600"/>
                <a:gd name="connsiteY14" fmla="*/ 0 h 93134"/>
                <a:gd name="connsiteX15" fmla="*/ 812800 w 1498600"/>
                <a:gd name="connsiteY15" fmla="*/ 59267 h 93134"/>
                <a:gd name="connsiteX16" fmla="*/ 872066 w 1498600"/>
                <a:gd name="connsiteY16" fmla="*/ 76200 h 93134"/>
                <a:gd name="connsiteX17" fmla="*/ 939800 w 1498600"/>
                <a:gd name="connsiteY17" fmla="*/ 42334 h 93134"/>
                <a:gd name="connsiteX18" fmla="*/ 956733 w 1498600"/>
                <a:gd name="connsiteY18" fmla="*/ 25400 h 93134"/>
                <a:gd name="connsiteX19" fmla="*/ 1032933 w 1498600"/>
                <a:gd name="connsiteY19" fmla="*/ 8467 h 93134"/>
                <a:gd name="connsiteX20" fmla="*/ 1092200 w 1498600"/>
                <a:gd name="connsiteY20" fmla="*/ 16934 h 93134"/>
                <a:gd name="connsiteX21" fmla="*/ 1143000 w 1498600"/>
                <a:gd name="connsiteY21" fmla="*/ 59267 h 93134"/>
                <a:gd name="connsiteX22" fmla="*/ 1236133 w 1498600"/>
                <a:gd name="connsiteY22" fmla="*/ 50800 h 93134"/>
                <a:gd name="connsiteX23" fmla="*/ 1261533 w 1498600"/>
                <a:gd name="connsiteY23" fmla="*/ 33867 h 93134"/>
                <a:gd name="connsiteX24" fmla="*/ 1295400 w 1498600"/>
                <a:gd name="connsiteY24" fmla="*/ 8467 h 93134"/>
                <a:gd name="connsiteX25" fmla="*/ 1329266 w 1498600"/>
                <a:gd name="connsiteY25" fmla="*/ 0 h 93134"/>
                <a:gd name="connsiteX26" fmla="*/ 1422400 w 1498600"/>
                <a:gd name="connsiteY26" fmla="*/ 16934 h 93134"/>
                <a:gd name="connsiteX27" fmla="*/ 1447800 w 1498600"/>
                <a:gd name="connsiteY27" fmla="*/ 33867 h 93134"/>
                <a:gd name="connsiteX28" fmla="*/ 1498600 w 1498600"/>
                <a:gd name="connsiteY28" fmla="*/ 50800 h 9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8600" h="93134">
                  <a:moveTo>
                    <a:pt x="0" y="8467"/>
                  </a:moveTo>
                  <a:cubicBezTo>
                    <a:pt x="3482" y="25876"/>
                    <a:pt x="8573" y="70644"/>
                    <a:pt x="25400" y="84667"/>
                  </a:cubicBezTo>
                  <a:cubicBezTo>
                    <a:pt x="34339" y="92116"/>
                    <a:pt x="47977" y="90312"/>
                    <a:pt x="59266" y="93134"/>
                  </a:cubicBezTo>
                  <a:cubicBezTo>
                    <a:pt x="81844" y="76201"/>
                    <a:pt x="107044" y="62290"/>
                    <a:pt x="127000" y="42334"/>
                  </a:cubicBezTo>
                  <a:cubicBezTo>
                    <a:pt x="135925" y="33409"/>
                    <a:pt x="131312" y="8467"/>
                    <a:pt x="143933" y="8467"/>
                  </a:cubicBezTo>
                  <a:cubicBezTo>
                    <a:pt x="166687" y="8467"/>
                    <a:pt x="182541" y="32799"/>
                    <a:pt x="203200" y="42334"/>
                  </a:cubicBezTo>
                  <a:cubicBezTo>
                    <a:pt x="219406" y="49814"/>
                    <a:pt x="237427" y="52638"/>
                    <a:pt x="254000" y="59267"/>
                  </a:cubicBezTo>
                  <a:cubicBezTo>
                    <a:pt x="268111" y="64911"/>
                    <a:pt x="281524" y="72783"/>
                    <a:pt x="296333" y="76200"/>
                  </a:cubicBezTo>
                  <a:cubicBezTo>
                    <a:pt x="318504" y="81316"/>
                    <a:pt x="341488" y="81845"/>
                    <a:pt x="364066" y="84667"/>
                  </a:cubicBezTo>
                  <a:cubicBezTo>
                    <a:pt x="383822" y="67734"/>
                    <a:pt x="406046" y="53314"/>
                    <a:pt x="423333" y="33867"/>
                  </a:cubicBezTo>
                  <a:cubicBezTo>
                    <a:pt x="429262" y="27197"/>
                    <a:pt x="422944" y="7360"/>
                    <a:pt x="431800" y="8467"/>
                  </a:cubicBezTo>
                  <a:cubicBezTo>
                    <a:pt x="474149" y="13761"/>
                    <a:pt x="490953" y="50745"/>
                    <a:pt x="524933" y="67734"/>
                  </a:cubicBezTo>
                  <a:cubicBezTo>
                    <a:pt x="535341" y="72938"/>
                    <a:pt x="547511" y="73378"/>
                    <a:pt x="558800" y="76200"/>
                  </a:cubicBezTo>
                  <a:cubicBezTo>
                    <a:pt x="584200" y="73378"/>
                    <a:pt x="610098" y="73481"/>
                    <a:pt x="635000" y="67734"/>
                  </a:cubicBezTo>
                  <a:cubicBezTo>
                    <a:pt x="663456" y="61167"/>
                    <a:pt x="727311" y="6966"/>
                    <a:pt x="736600" y="0"/>
                  </a:cubicBezTo>
                  <a:cubicBezTo>
                    <a:pt x="827051" y="36182"/>
                    <a:pt x="732175" y="-9840"/>
                    <a:pt x="812800" y="59267"/>
                  </a:cubicBezTo>
                  <a:cubicBezTo>
                    <a:pt x="817803" y="63555"/>
                    <a:pt x="870528" y="75816"/>
                    <a:pt x="872066" y="76200"/>
                  </a:cubicBezTo>
                  <a:cubicBezTo>
                    <a:pt x="894644" y="64911"/>
                    <a:pt x="918154" y="55321"/>
                    <a:pt x="939800" y="42334"/>
                  </a:cubicBezTo>
                  <a:cubicBezTo>
                    <a:pt x="946645" y="38227"/>
                    <a:pt x="949593" y="28970"/>
                    <a:pt x="956733" y="25400"/>
                  </a:cubicBezTo>
                  <a:cubicBezTo>
                    <a:pt x="964700" y="21417"/>
                    <a:pt x="1028485" y="9357"/>
                    <a:pt x="1032933" y="8467"/>
                  </a:cubicBezTo>
                  <a:cubicBezTo>
                    <a:pt x="1052689" y="11289"/>
                    <a:pt x="1073085" y="11200"/>
                    <a:pt x="1092200" y="16934"/>
                  </a:cubicBezTo>
                  <a:cubicBezTo>
                    <a:pt x="1109040" y="21986"/>
                    <a:pt x="1132201" y="48468"/>
                    <a:pt x="1143000" y="59267"/>
                  </a:cubicBezTo>
                  <a:cubicBezTo>
                    <a:pt x="1174044" y="56445"/>
                    <a:pt x="1205653" y="57332"/>
                    <a:pt x="1236133" y="50800"/>
                  </a:cubicBezTo>
                  <a:cubicBezTo>
                    <a:pt x="1246083" y="48668"/>
                    <a:pt x="1253253" y="39781"/>
                    <a:pt x="1261533" y="33867"/>
                  </a:cubicBezTo>
                  <a:cubicBezTo>
                    <a:pt x="1273016" y="25665"/>
                    <a:pt x="1282779" y="14778"/>
                    <a:pt x="1295400" y="8467"/>
                  </a:cubicBezTo>
                  <a:cubicBezTo>
                    <a:pt x="1305808" y="3263"/>
                    <a:pt x="1317977" y="2822"/>
                    <a:pt x="1329266" y="0"/>
                  </a:cubicBezTo>
                  <a:cubicBezTo>
                    <a:pt x="1343002" y="1962"/>
                    <a:pt x="1402439" y="8379"/>
                    <a:pt x="1422400" y="16934"/>
                  </a:cubicBezTo>
                  <a:cubicBezTo>
                    <a:pt x="1431753" y="20942"/>
                    <a:pt x="1438501" y="29734"/>
                    <a:pt x="1447800" y="33867"/>
                  </a:cubicBezTo>
                  <a:cubicBezTo>
                    <a:pt x="1464111" y="41116"/>
                    <a:pt x="1498600" y="50800"/>
                    <a:pt x="1498600" y="5080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B725706-DA08-0517-3EF0-5FC742FC24B7}"/>
                </a:ext>
              </a:extLst>
            </p:cNvPr>
            <p:cNvSpPr/>
            <p:nvPr/>
          </p:nvSpPr>
          <p:spPr>
            <a:xfrm rot="20197247">
              <a:off x="2780912" y="4991947"/>
              <a:ext cx="567919" cy="116498"/>
            </a:xfrm>
            <a:custGeom>
              <a:avLst/>
              <a:gdLst>
                <a:gd name="connsiteX0" fmla="*/ 0 w 1498600"/>
                <a:gd name="connsiteY0" fmla="*/ 8467 h 93134"/>
                <a:gd name="connsiteX1" fmla="*/ 25400 w 1498600"/>
                <a:gd name="connsiteY1" fmla="*/ 84667 h 93134"/>
                <a:gd name="connsiteX2" fmla="*/ 59266 w 1498600"/>
                <a:gd name="connsiteY2" fmla="*/ 93134 h 93134"/>
                <a:gd name="connsiteX3" fmla="*/ 127000 w 1498600"/>
                <a:gd name="connsiteY3" fmla="*/ 42334 h 93134"/>
                <a:gd name="connsiteX4" fmla="*/ 143933 w 1498600"/>
                <a:gd name="connsiteY4" fmla="*/ 8467 h 93134"/>
                <a:gd name="connsiteX5" fmla="*/ 203200 w 1498600"/>
                <a:gd name="connsiteY5" fmla="*/ 42334 h 93134"/>
                <a:gd name="connsiteX6" fmla="*/ 254000 w 1498600"/>
                <a:gd name="connsiteY6" fmla="*/ 59267 h 93134"/>
                <a:gd name="connsiteX7" fmla="*/ 296333 w 1498600"/>
                <a:gd name="connsiteY7" fmla="*/ 76200 h 93134"/>
                <a:gd name="connsiteX8" fmla="*/ 364066 w 1498600"/>
                <a:gd name="connsiteY8" fmla="*/ 84667 h 93134"/>
                <a:gd name="connsiteX9" fmla="*/ 423333 w 1498600"/>
                <a:gd name="connsiteY9" fmla="*/ 33867 h 93134"/>
                <a:gd name="connsiteX10" fmla="*/ 431800 w 1498600"/>
                <a:gd name="connsiteY10" fmla="*/ 8467 h 93134"/>
                <a:gd name="connsiteX11" fmla="*/ 524933 w 1498600"/>
                <a:gd name="connsiteY11" fmla="*/ 67734 h 93134"/>
                <a:gd name="connsiteX12" fmla="*/ 558800 w 1498600"/>
                <a:gd name="connsiteY12" fmla="*/ 76200 h 93134"/>
                <a:gd name="connsiteX13" fmla="*/ 635000 w 1498600"/>
                <a:gd name="connsiteY13" fmla="*/ 67734 h 93134"/>
                <a:gd name="connsiteX14" fmla="*/ 736600 w 1498600"/>
                <a:gd name="connsiteY14" fmla="*/ 0 h 93134"/>
                <a:gd name="connsiteX15" fmla="*/ 812800 w 1498600"/>
                <a:gd name="connsiteY15" fmla="*/ 59267 h 93134"/>
                <a:gd name="connsiteX16" fmla="*/ 872066 w 1498600"/>
                <a:gd name="connsiteY16" fmla="*/ 76200 h 93134"/>
                <a:gd name="connsiteX17" fmla="*/ 939800 w 1498600"/>
                <a:gd name="connsiteY17" fmla="*/ 42334 h 93134"/>
                <a:gd name="connsiteX18" fmla="*/ 956733 w 1498600"/>
                <a:gd name="connsiteY18" fmla="*/ 25400 h 93134"/>
                <a:gd name="connsiteX19" fmla="*/ 1032933 w 1498600"/>
                <a:gd name="connsiteY19" fmla="*/ 8467 h 93134"/>
                <a:gd name="connsiteX20" fmla="*/ 1092200 w 1498600"/>
                <a:gd name="connsiteY20" fmla="*/ 16934 h 93134"/>
                <a:gd name="connsiteX21" fmla="*/ 1143000 w 1498600"/>
                <a:gd name="connsiteY21" fmla="*/ 59267 h 93134"/>
                <a:gd name="connsiteX22" fmla="*/ 1236133 w 1498600"/>
                <a:gd name="connsiteY22" fmla="*/ 50800 h 93134"/>
                <a:gd name="connsiteX23" fmla="*/ 1261533 w 1498600"/>
                <a:gd name="connsiteY23" fmla="*/ 33867 h 93134"/>
                <a:gd name="connsiteX24" fmla="*/ 1295400 w 1498600"/>
                <a:gd name="connsiteY24" fmla="*/ 8467 h 93134"/>
                <a:gd name="connsiteX25" fmla="*/ 1329266 w 1498600"/>
                <a:gd name="connsiteY25" fmla="*/ 0 h 93134"/>
                <a:gd name="connsiteX26" fmla="*/ 1422400 w 1498600"/>
                <a:gd name="connsiteY26" fmla="*/ 16934 h 93134"/>
                <a:gd name="connsiteX27" fmla="*/ 1447800 w 1498600"/>
                <a:gd name="connsiteY27" fmla="*/ 33867 h 93134"/>
                <a:gd name="connsiteX28" fmla="*/ 1498600 w 1498600"/>
                <a:gd name="connsiteY28" fmla="*/ 50800 h 9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8600" h="93134">
                  <a:moveTo>
                    <a:pt x="0" y="8467"/>
                  </a:moveTo>
                  <a:cubicBezTo>
                    <a:pt x="3482" y="25876"/>
                    <a:pt x="8573" y="70644"/>
                    <a:pt x="25400" y="84667"/>
                  </a:cubicBezTo>
                  <a:cubicBezTo>
                    <a:pt x="34339" y="92116"/>
                    <a:pt x="47977" y="90312"/>
                    <a:pt x="59266" y="93134"/>
                  </a:cubicBezTo>
                  <a:cubicBezTo>
                    <a:pt x="81844" y="76201"/>
                    <a:pt x="107044" y="62290"/>
                    <a:pt x="127000" y="42334"/>
                  </a:cubicBezTo>
                  <a:cubicBezTo>
                    <a:pt x="135925" y="33409"/>
                    <a:pt x="131312" y="8467"/>
                    <a:pt x="143933" y="8467"/>
                  </a:cubicBezTo>
                  <a:cubicBezTo>
                    <a:pt x="166687" y="8467"/>
                    <a:pt x="182541" y="32799"/>
                    <a:pt x="203200" y="42334"/>
                  </a:cubicBezTo>
                  <a:cubicBezTo>
                    <a:pt x="219406" y="49814"/>
                    <a:pt x="237427" y="52638"/>
                    <a:pt x="254000" y="59267"/>
                  </a:cubicBezTo>
                  <a:cubicBezTo>
                    <a:pt x="268111" y="64911"/>
                    <a:pt x="281524" y="72783"/>
                    <a:pt x="296333" y="76200"/>
                  </a:cubicBezTo>
                  <a:cubicBezTo>
                    <a:pt x="318504" y="81316"/>
                    <a:pt x="341488" y="81845"/>
                    <a:pt x="364066" y="84667"/>
                  </a:cubicBezTo>
                  <a:cubicBezTo>
                    <a:pt x="383822" y="67734"/>
                    <a:pt x="406046" y="53314"/>
                    <a:pt x="423333" y="33867"/>
                  </a:cubicBezTo>
                  <a:cubicBezTo>
                    <a:pt x="429262" y="27197"/>
                    <a:pt x="422944" y="7360"/>
                    <a:pt x="431800" y="8467"/>
                  </a:cubicBezTo>
                  <a:cubicBezTo>
                    <a:pt x="474149" y="13761"/>
                    <a:pt x="490953" y="50745"/>
                    <a:pt x="524933" y="67734"/>
                  </a:cubicBezTo>
                  <a:cubicBezTo>
                    <a:pt x="535341" y="72938"/>
                    <a:pt x="547511" y="73378"/>
                    <a:pt x="558800" y="76200"/>
                  </a:cubicBezTo>
                  <a:cubicBezTo>
                    <a:pt x="584200" y="73378"/>
                    <a:pt x="610098" y="73481"/>
                    <a:pt x="635000" y="67734"/>
                  </a:cubicBezTo>
                  <a:cubicBezTo>
                    <a:pt x="663456" y="61167"/>
                    <a:pt x="727311" y="6966"/>
                    <a:pt x="736600" y="0"/>
                  </a:cubicBezTo>
                  <a:cubicBezTo>
                    <a:pt x="827051" y="36182"/>
                    <a:pt x="732175" y="-9840"/>
                    <a:pt x="812800" y="59267"/>
                  </a:cubicBezTo>
                  <a:cubicBezTo>
                    <a:pt x="817803" y="63555"/>
                    <a:pt x="870528" y="75816"/>
                    <a:pt x="872066" y="76200"/>
                  </a:cubicBezTo>
                  <a:cubicBezTo>
                    <a:pt x="894644" y="64911"/>
                    <a:pt x="918154" y="55321"/>
                    <a:pt x="939800" y="42334"/>
                  </a:cubicBezTo>
                  <a:cubicBezTo>
                    <a:pt x="946645" y="38227"/>
                    <a:pt x="949593" y="28970"/>
                    <a:pt x="956733" y="25400"/>
                  </a:cubicBezTo>
                  <a:cubicBezTo>
                    <a:pt x="964700" y="21417"/>
                    <a:pt x="1028485" y="9357"/>
                    <a:pt x="1032933" y="8467"/>
                  </a:cubicBezTo>
                  <a:cubicBezTo>
                    <a:pt x="1052689" y="11289"/>
                    <a:pt x="1073085" y="11200"/>
                    <a:pt x="1092200" y="16934"/>
                  </a:cubicBezTo>
                  <a:cubicBezTo>
                    <a:pt x="1109040" y="21986"/>
                    <a:pt x="1132201" y="48468"/>
                    <a:pt x="1143000" y="59267"/>
                  </a:cubicBezTo>
                  <a:cubicBezTo>
                    <a:pt x="1174044" y="56445"/>
                    <a:pt x="1205653" y="57332"/>
                    <a:pt x="1236133" y="50800"/>
                  </a:cubicBezTo>
                  <a:cubicBezTo>
                    <a:pt x="1246083" y="48668"/>
                    <a:pt x="1253253" y="39781"/>
                    <a:pt x="1261533" y="33867"/>
                  </a:cubicBezTo>
                  <a:cubicBezTo>
                    <a:pt x="1273016" y="25665"/>
                    <a:pt x="1282779" y="14778"/>
                    <a:pt x="1295400" y="8467"/>
                  </a:cubicBezTo>
                  <a:cubicBezTo>
                    <a:pt x="1305808" y="3263"/>
                    <a:pt x="1317977" y="2822"/>
                    <a:pt x="1329266" y="0"/>
                  </a:cubicBezTo>
                  <a:cubicBezTo>
                    <a:pt x="1343002" y="1962"/>
                    <a:pt x="1402439" y="8379"/>
                    <a:pt x="1422400" y="16934"/>
                  </a:cubicBezTo>
                  <a:cubicBezTo>
                    <a:pt x="1431753" y="20942"/>
                    <a:pt x="1438501" y="29734"/>
                    <a:pt x="1447800" y="33867"/>
                  </a:cubicBezTo>
                  <a:cubicBezTo>
                    <a:pt x="1464111" y="41116"/>
                    <a:pt x="1498600" y="50800"/>
                    <a:pt x="1498600" y="5080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5D697F4-FEF4-36E7-6C3D-7D500F5ABEA2}"/>
                </a:ext>
              </a:extLst>
            </p:cNvPr>
            <p:cNvSpPr/>
            <p:nvPr/>
          </p:nvSpPr>
          <p:spPr>
            <a:xfrm rot="17737966">
              <a:off x="3552505" y="4309865"/>
              <a:ext cx="567919" cy="116498"/>
            </a:xfrm>
            <a:custGeom>
              <a:avLst/>
              <a:gdLst>
                <a:gd name="connsiteX0" fmla="*/ 0 w 1498600"/>
                <a:gd name="connsiteY0" fmla="*/ 8467 h 93134"/>
                <a:gd name="connsiteX1" fmla="*/ 25400 w 1498600"/>
                <a:gd name="connsiteY1" fmla="*/ 84667 h 93134"/>
                <a:gd name="connsiteX2" fmla="*/ 59266 w 1498600"/>
                <a:gd name="connsiteY2" fmla="*/ 93134 h 93134"/>
                <a:gd name="connsiteX3" fmla="*/ 127000 w 1498600"/>
                <a:gd name="connsiteY3" fmla="*/ 42334 h 93134"/>
                <a:gd name="connsiteX4" fmla="*/ 143933 w 1498600"/>
                <a:gd name="connsiteY4" fmla="*/ 8467 h 93134"/>
                <a:gd name="connsiteX5" fmla="*/ 203200 w 1498600"/>
                <a:gd name="connsiteY5" fmla="*/ 42334 h 93134"/>
                <a:gd name="connsiteX6" fmla="*/ 254000 w 1498600"/>
                <a:gd name="connsiteY6" fmla="*/ 59267 h 93134"/>
                <a:gd name="connsiteX7" fmla="*/ 296333 w 1498600"/>
                <a:gd name="connsiteY7" fmla="*/ 76200 h 93134"/>
                <a:gd name="connsiteX8" fmla="*/ 364066 w 1498600"/>
                <a:gd name="connsiteY8" fmla="*/ 84667 h 93134"/>
                <a:gd name="connsiteX9" fmla="*/ 423333 w 1498600"/>
                <a:gd name="connsiteY9" fmla="*/ 33867 h 93134"/>
                <a:gd name="connsiteX10" fmla="*/ 431800 w 1498600"/>
                <a:gd name="connsiteY10" fmla="*/ 8467 h 93134"/>
                <a:gd name="connsiteX11" fmla="*/ 524933 w 1498600"/>
                <a:gd name="connsiteY11" fmla="*/ 67734 h 93134"/>
                <a:gd name="connsiteX12" fmla="*/ 558800 w 1498600"/>
                <a:gd name="connsiteY12" fmla="*/ 76200 h 93134"/>
                <a:gd name="connsiteX13" fmla="*/ 635000 w 1498600"/>
                <a:gd name="connsiteY13" fmla="*/ 67734 h 93134"/>
                <a:gd name="connsiteX14" fmla="*/ 736600 w 1498600"/>
                <a:gd name="connsiteY14" fmla="*/ 0 h 93134"/>
                <a:gd name="connsiteX15" fmla="*/ 812800 w 1498600"/>
                <a:gd name="connsiteY15" fmla="*/ 59267 h 93134"/>
                <a:gd name="connsiteX16" fmla="*/ 872066 w 1498600"/>
                <a:gd name="connsiteY16" fmla="*/ 76200 h 93134"/>
                <a:gd name="connsiteX17" fmla="*/ 939800 w 1498600"/>
                <a:gd name="connsiteY17" fmla="*/ 42334 h 93134"/>
                <a:gd name="connsiteX18" fmla="*/ 956733 w 1498600"/>
                <a:gd name="connsiteY18" fmla="*/ 25400 h 93134"/>
                <a:gd name="connsiteX19" fmla="*/ 1032933 w 1498600"/>
                <a:gd name="connsiteY19" fmla="*/ 8467 h 93134"/>
                <a:gd name="connsiteX20" fmla="*/ 1092200 w 1498600"/>
                <a:gd name="connsiteY20" fmla="*/ 16934 h 93134"/>
                <a:gd name="connsiteX21" fmla="*/ 1143000 w 1498600"/>
                <a:gd name="connsiteY21" fmla="*/ 59267 h 93134"/>
                <a:gd name="connsiteX22" fmla="*/ 1236133 w 1498600"/>
                <a:gd name="connsiteY22" fmla="*/ 50800 h 93134"/>
                <a:gd name="connsiteX23" fmla="*/ 1261533 w 1498600"/>
                <a:gd name="connsiteY23" fmla="*/ 33867 h 93134"/>
                <a:gd name="connsiteX24" fmla="*/ 1295400 w 1498600"/>
                <a:gd name="connsiteY24" fmla="*/ 8467 h 93134"/>
                <a:gd name="connsiteX25" fmla="*/ 1329266 w 1498600"/>
                <a:gd name="connsiteY25" fmla="*/ 0 h 93134"/>
                <a:gd name="connsiteX26" fmla="*/ 1422400 w 1498600"/>
                <a:gd name="connsiteY26" fmla="*/ 16934 h 93134"/>
                <a:gd name="connsiteX27" fmla="*/ 1447800 w 1498600"/>
                <a:gd name="connsiteY27" fmla="*/ 33867 h 93134"/>
                <a:gd name="connsiteX28" fmla="*/ 1498600 w 1498600"/>
                <a:gd name="connsiteY28" fmla="*/ 50800 h 9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8600" h="93134">
                  <a:moveTo>
                    <a:pt x="0" y="8467"/>
                  </a:moveTo>
                  <a:cubicBezTo>
                    <a:pt x="3482" y="25876"/>
                    <a:pt x="8573" y="70644"/>
                    <a:pt x="25400" y="84667"/>
                  </a:cubicBezTo>
                  <a:cubicBezTo>
                    <a:pt x="34339" y="92116"/>
                    <a:pt x="47977" y="90312"/>
                    <a:pt x="59266" y="93134"/>
                  </a:cubicBezTo>
                  <a:cubicBezTo>
                    <a:pt x="81844" y="76201"/>
                    <a:pt x="107044" y="62290"/>
                    <a:pt x="127000" y="42334"/>
                  </a:cubicBezTo>
                  <a:cubicBezTo>
                    <a:pt x="135925" y="33409"/>
                    <a:pt x="131312" y="8467"/>
                    <a:pt x="143933" y="8467"/>
                  </a:cubicBezTo>
                  <a:cubicBezTo>
                    <a:pt x="166687" y="8467"/>
                    <a:pt x="182541" y="32799"/>
                    <a:pt x="203200" y="42334"/>
                  </a:cubicBezTo>
                  <a:cubicBezTo>
                    <a:pt x="219406" y="49814"/>
                    <a:pt x="237427" y="52638"/>
                    <a:pt x="254000" y="59267"/>
                  </a:cubicBezTo>
                  <a:cubicBezTo>
                    <a:pt x="268111" y="64911"/>
                    <a:pt x="281524" y="72783"/>
                    <a:pt x="296333" y="76200"/>
                  </a:cubicBezTo>
                  <a:cubicBezTo>
                    <a:pt x="318504" y="81316"/>
                    <a:pt x="341488" y="81845"/>
                    <a:pt x="364066" y="84667"/>
                  </a:cubicBezTo>
                  <a:cubicBezTo>
                    <a:pt x="383822" y="67734"/>
                    <a:pt x="406046" y="53314"/>
                    <a:pt x="423333" y="33867"/>
                  </a:cubicBezTo>
                  <a:cubicBezTo>
                    <a:pt x="429262" y="27197"/>
                    <a:pt x="422944" y="7360"/>
                    <a:pt x="431800" y="8467"/>
                  </a:cubicBezTo>
                  <a:cubicBezTo>
                    <a:pt x="474149" y="13761"/>
                    <a:pt x="490953" y="50745"/>
                    <a:pt x="524933" y="67734"/>
                  </a:cubicBezTo>
                  <a:cubicBezTo>
                    <a:pt x="535341" y="72938"/>
                    <a:pt x="547511" y="73378"/>
                    <a:pt x="558800" y="76200"/>
                  </a:cubicBezTo>
                  <a:cubicBezTo>
                    <a:pt x="584200" y="73378"/>
                    <a:pt x="610098" y="73481"/>
                    <a:pt x="635000" y="67734"/>
                  </a:cubicBezTo>
                  <a:cubicBezTo>
                    <a:pt x="663456" y="61167"/>
                    <a:pt x="727311" y="6966"/>
                    <a:pt x="736600" y="0"/>
                  </a:cubicBezTo>
                  <a:cubicBezTo>
                    <a:pt x="827051" y="36182"/>
                    <a:pt x="732175" y="-9840"/>
                    <a:pt x="812800" y="59267"/>
                  </a:cubicBezTo>
                  <a:cubicBezTo>
                    <a:pt x="817803" y="63555"/>
                    <a:pt x="870528" y="75816"/>
                    <a:pt x="872066" y="76200"/>
                  </a:cubicBezTo>
                  <a:cubicBezTo>
                    <a:pt x="894644" y="64911"/>
                    <a:pt x="918154" y="55321"/>
                    <a:pt x="939800" y="42334"/>
                  </a:cubicBezTo>
                  <a:cubicBezTo>
                    <a:pt x="946645" y="38227"/>
                    <a:pt x="949593" y="28970"/>
                    <a:pt x="956733" y="25400"/>
                  </a:cubicBezTo>
                  <a:cubicBezTo>
                    <a:pt x="964700" y="21417"/>
                    <a:pt x="1028485" y="9357"/>
                    <a:pt x="1032933" y="8467"/>
                  </a:cubicBezTo>
                  <a:cubicBezTo>
                    <a:pt x="1052689" y="11289"/>
                    <a:pt x="1073085" y="11200"/>
                    <a:pt x="1092200" y="16934"/>
                  </a:cubicBezTo>
                  <a:cubicBezTo>
                    <a:pt x="1109040" y="21986"/>
                    <a:pt x="1132201" y="48468"/>
                    <a:pt x="1143000" y="59267"/>
                  </a:cubicBezTo>
                  <a:cubicBezTo>
                    <a:pt x="1174044" y="56445"/>
                    <a:pt x="1205653" y="57332"/>
                    <a:pt x="1236133" y="50800"/>
                  </a:cubicBezTo>
                  <a:cubicBezTo>
                    <a:pt x="1246083" y="48668"/>
                    <a:pt x="1253253" y="39781"/>
                    <a:pt x="1261533" y="33867"/>
                  </a:cubicBezTo>
                  <a:cubicBezTo>
                    <a:pt x="1273016" y="25665"/>
                    <a:pt x="1282779" y="14778"/>
                    <a:pt x="1295400" y="8467"/>
                  </a:cubicBezTo>
                  <a:cubicBezTo>
                    <a:pt x="1305808" y="3263"/>
                    <a:pt x="1317977" y="2822"/>
                    <a:pt x="1329266" y="0"/>
                  </a:cubicBezTo>
                  <a:cubicBezTo>
                    <a:pt x="1343002" y="1962"/>
                    <a:pt x="1402439" y="8379"/>
                    <a:pt x="1422400" y="16934"/>
                  </a:cubicBezTo>
                  <a:cubicBezTo>
                    <a:pt x="1431753" y="20942"/>
                    <a:pt x="1438501" y="29734"/>
                    <a:pt x="1447800" y="33867"/>
                  </a:cubicBezTo>
                  <a:cubicBezTo>
                    <a:pt x="1464111" y="41116"/>
                    <a:pt x="1498600" y="50800"/>
                    <a:pt x="1498600" y="5080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Line 35">
              <a:extLst>
                <a:ext uri="{FF2B5EF4-FFF2-40B4-BE49-F238E27FC236}">
                  <a16:creationId xmlns:a16="http://schemas.microsoft.com/office/drawing/2014/main" id="{ADFBDC21-B36D-AC10-03A2-59D1BFD7C9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2989" y="4539163"/>
              <a:ext cx="1274667" cy="3428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AD77BAA-0BE6-429C-DA71-917E1A16379B}"/>
              </a:ext>
            </a:extLst>
          </p:cNvPr>
          <p:cNvCxnSpPr>
            <a:cxnSpLocks/>
          </p:cNvCxnSpPr>
          <p:nvPr/>
        </p:nvCxnSpPr>
        <p:spPr>
          <a:xfrm>
            <a:off x="7803096" y="3993585"/>
            <a:ext cx="0" cy="44948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79EA868-2296-E95A-7970-F20E0E3A53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651"/>
          <a:stretch/>
        </p:blipFill>
        <p:spPr>
          <a:xfrm>
            <a:off x="6978265" y="451494"/>
            <a:ext cx="2051683" cy="923841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E2601C4-5AC9-AF34-1DC9-9CE3B66C0539}"/>
              </a:ext>
            </a:extLst>
          </p:cNvPr>
          <p:cNvCxnSpPr>
            <a:cxnSpLocks/>
          </p:cNvCxnSpPr>
          <p:nvPr/>
        </p:nvCxnSpPr>
        <p:spPr>
          <a:xfrm>
            <a:off x="7803096" y="1364575"/>
            <a:ext cx="0" cy="44948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6F0C40C-038E-3334-421D-E323CECA2120}"/>
              </a:ext>
            </a:extLst>
          </p:cNvPr>
          <p:cNvSpPr/>
          <p:nvPr/>
        </p:nvSpPr>
        <p:spPr>
          <a:xfrm>
            <a:off x="3123837" y="5487910"/>
            <a:ext cx="128443" cy="112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E002EA9-C62D-F502-5D5B-65C64B6D2D9E}"/>
              </a:ext>
            </a:extLst>
          </p:cNvPr>
          <p:cNvSpPr/>
          <p:nvPr/>
        </p:nvSpPr>
        <p:spPr>
          <a:xfrm>
            <a:off x="5352897" y="5479236"/>
            <a:ext cx="128443" cy="112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2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C6087DE-7F9B-707B-CF66-80A9AC74DE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5478126"/>
              </p:ext>
            </p:extLst>
          </p:nvPr>
        </p:nvGraphicFramePr>
        <p:xfrm>
          <a:off x="678228" y="858237"/>
          <a:ext cx="5625764" cy="4853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36" name="Picture 12">
            <a:extLst>
              <a:ext uri="{FF2B5EF4-FFF2-40B4-BE49-F238E27FC236}">
                <a16:creationId xmlns:a16="http://schemas.microsoft.com/office/drawing/2014/main" id="{9DF8C2F9-3E6E-0376-1747-2105A185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817" y="999774"/>
            <a:ext cx="3816935" cy="135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veratrol - Wikipedia">
            <a:extLst>
              <a:ext uri="{FF2B5EF4-FFF2-40B4-BE49-F238E27FC236}">
                <a16:creationId xmlns:a16="http://schemas.microsoft.com/office/drawing/2014/main" id="{9FB11C74-5DBF-917D-9578-E5D2883A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34" y="2431904"/>
            <a:ext cx="2597879" cy="14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rcetin - Wikipedia">
            <a:extLst>
              <a:ext uri="{FF2B5EF4-FFF2-40B4-BE49-F238E27FC236}">
                <a16:creationId xmlns:a16="http://schemas.microsoft.com/office/drawing/2014/main" id="{B0A19F38-1983-9555-7A0B-CCD5629D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34" y="3662806"/>
            <a:ext cx="2597879" cy="17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9B93B-3043-4D11-F8D2-F6B225E3D150}"/>
              </a:ext>
            </a:extLst>
          </p:cNvPr>
          <p:cNvSpPr txBox="1"/>
          <p:nvPr/>
        </p:nvSpPr>
        <p:spPr>
          <a:xfrm>
            <a:off x="7938982" y="1625077"/>
            <a:ext cx="129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Curcumin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B12A1-7C9E-8F5D-9F5E-7358F2452F3A}"/>
              </a:ext>
            </a:extLst>
          </p:cNvPr>
          <p:cNvSpPr txBox="1"/>
          <p:nvPr/>
        </p:nvSpPr>
        <p:spPr>
          <a:xfrm>
            <a:off x="8919388" y="2885114"/>
            <a:ext cx="156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Resveratrol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A9074-D6E9-C956-1008-29A67872FEA0}"/>
              </a:ext>
            </a:extLst>
          </p:cNvPr>
          <p:cNvSpPr txBox="1"/>
          <p:nvPr/>
        </p:nvSpPr>
        <p:spPr>
          <a:xfrm>
            <a:off x="8919388" y="4471503"/>
            <a:ext cx="156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Quercetin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9E6A6-6B8D-0481-97F8-FA44256961F4}"/>
              </a:ext>
            </a:extLst>
          </p:cNvPr>
          <p:cNvSpPr/>
          <p:nvPr/>
        </p:nvSpPr>
        <p:spPr>
          <a:xfrm>
            <a:off x="6449230" y="1713860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7254AE-5A32-BBAD-24D2-EC2A97133BE0}"/>
              </a:ext>
            </a:extLst>
          </p:cNvPr>
          <p:cNvSpPr/>
          <p:nvPr/>
        </p:nvSpPr>
        <p:spPr>
          <a:xfrm>
            <a:off x="10024636" y="1720476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4E93EB-35B1-0210-0C81-6D112FC977B8}"/>
              </a:ext>
            </a:extLst>
          </p:cNvPr>
          <p:cNvSpPr/>
          <p:nvPr/>
        </p:nvSpPr>
        <p:spPr>
          <a:xfrm>
            <a:off x="8703090" y="2310500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9718F0-0981-8010-8F84-8F5C3592DDFC}"/>
              </a:ext>
            </a:extLst>
          </p:cNvPr>
          <p:cNvSpPr/>
          <p:nvPr/>
        </p:nvSpPr>
        <p:spPr>
          <a:xfrm>
            <a:off x="6449230" y="2763966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85D023-6D62-1D6F-E884-5137479E6B78}"/>
              </a:ext>
            </a:extLst>
          </p:cNvPr>
          <p:cNvSpPr/>
          <p:nvPr/>
        </p:nvSpPr>
        <p:spPr>
          <a:xfrm>
            <a:off x="7093275" y="3606929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4F4634-0305-14E7-B40B-097012C9CB6A}"/>
              </a:ext>
            </a:extLst>
          </p:cNvPr>
          <p:cNvSpPr/>
          <p:nvPr/>
        </p:nvSpPr>
        <p:spPr>
          <a:xfrm>
            <a:off x="6414659" y="4225850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E89573-B0B0-3B6B-8FE9-4ADA6750B988}"/>
              </a:ext>
            </a:extLst>
          </p:cNvPr>
          <p:cNvSpPr/>
          <p:nvPr/>
        </p:nvSpPr>
        <p:spPr>
          <a:xfrm>
            <a:off x="8041724" y="4793120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3551C6A-3F37-2536-9039-622B04194BCE}"/>
              </a:ext>
            </a:extLst>
          </p:cNvPr>
          <p:cNvSpPr/>
          <p:nvPr/>
        </p:nvSpPr>
        <p:spPr>
          <a:xfrm>
            <a:off x="7049829" y="5073135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7EB921-69A1-48C1-6623-923402CAE2D7}"/>
              </a:ext>
            </a:extLst>
          </p:cNvPr>
          <p:cNvSpPr/>
          <p:nvPr/>
        </p:nvSpPr>
        <p:spPr>
          <a:xfrm>
            <a:off x="8212121" y="3531245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67ADDD-1588-3802-F811-D62AA1D324AA}"/>
              </a:ext>
            </a:extLst>
          </p:cNvPr>
          <p:cNvSpPr/>
          <p:nvPr/>
        </p:nvSpPr>
        <p:spPr>
          <a:xfrm>
            <a:off x="8753082" y="3857615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63A18C-6CB9-0737-79B5-51E3BA8E316A}"/>
              </a:ext>
            </a:extLst>
          </p:cNvPr>
          <p:cNvSpPr/>
          <p:nvPr/>
        </p:nvSpPr>
        <p:spPr>
          <a:xfrm>
            <a:off x="8575631" y="865159"/>
            <a:ext cx="544530" cy="4726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201;p33">
            <a:extLst>
              <a:ext uri="{FF2B5EF4-FFF2-40B4-BE49-F238E27FC236}">
                <a16:creationId xmlns:a16="http://schemas.microsoft.com/office/drawing/2014/main" id="{494669D3-8609-725D-3AC3-A12FECB441A7}"/>
              </a:ext>
            </a:extLst>
          </p:cNvPr>
          <p:cNvSpPr txBox="1"/>
          <p:nvPr/>
        </p:nvSpPr>
        <p:spPr>
          <a:xfrm>
            <a:off x="1158892" y="5853747"/>
            <a:ext cx="102030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Figure 3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(A) The water solubility of three polyphenols (curcumin, resveratrol, and quercetin) under different pH values. Data were obtained from an online database (chemicalize.com). (B) The chemica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structures of polyphenols and potential structural groups to be deprotonated are cycled in red.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F99A4B-4D14-0C1C-25CF-D61BDC210361}"/>
              </a:ext>
            </a:extLst>
          </p:cNvPr>
          <p:cNvSpPr txBox="1"/>
          <p:nvPr/>
        </p:nvSpPr>
        <p:spPr>
          <a:xfrm>
            <a:off x="581613" y="842062"/>
            <a:ext cx="717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(A)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B19654-CF8A-E020-0365-D1CF786C822F}"/>
              </a:ext>
            </a:extLst>
          </p:cNvPr>
          <p:cNvSpPr txBox="1"/>
          <p:nvPr/>
        </p:nvSpPr>
        <p:spPr>
          <a:xfrm>
            <a:off x="6207615" y="842062"/>
            <a:ext cx="824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(B)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4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D0A104-7CD1-9C74-D615-5B38E14D1F76}"/>
              </a:ext>
            </a:extLst>
          </p:cNvPr>
          <p:cNvGrpSpPr/>
          <p:nvPr/>
        </p:nvGrpSpPr>
        <p:grpSpPr>
          <a:xfrm>
            <a:off x="923336" y="1143000"/>
            <a:ext cx="9047895" cy="4572000"/>
            <a:chOff x="923336" y="1143000"/>
            <a:chExt cx="9047895" cy="4572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635DF5-C7E4-92F4-A403-1968F38A4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3457" y="1861416"/>
              <a:ext cx="1215105" cy="1215105"/>
            </a:xfrm>
            <a:prstGeom prst="rect">
              <a:avLst/>
            </a:prstGeom>
          </p:spPr>
        </p:pic>
        <p:sp>
          <p:nvSpPr>
            <p:cNvPr id="4" name="Google Shape;112;p32">
              <a:extLst>
                <a:ext uri="{FF2B5EF4-FFF2-40B4-BE49-F238E27FC236}">
                  <a16:creationId xmlns:a16="http://schemas.microsoft.com/office/drawing/2014/main" id="{8283091E-F945-AC4A-E8AD-FF91A2D97E17}"/>
                </a:ext>
              </a:extLst>
            </p:cNvPr>
            <p:cNvSpPr txBox="1"/>
            <p:nvPr/>
          </p:nvSpPr>
          <p:spPr>
            <a:xfrm>
              <a:off x="3645225" y="1559816"/>
              <a:ext cx="87223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Acid</a:t>
              </a:r>
              <a:endParaRPr sz="1400" kern="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5" name="Google Shape;113;p32">
              <a:extLst>
                <a:ext uri="{FF2B5EF4-FFF2-40B4-BE49-F238E27FC236}">
                  <a16:creationId xmlns:a16="http://schemas.microsoft.com/office/drawing/2014/main" id="{5AA213C4-1053-E43A-3FEA-F36A4AF53D82}"/>
                </a:ext>
              </a:extLst>
            </p:cNvPr>
            <p:cNvSpPr txBox="1"/>
            <p:nvPr/>
          </p:nvSpPr>
          <p:spPr>
            <a:xfrm>
              <a:off x="2928069" y="1559817"/>
              <a:ext cx="936735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Alkali</a:t>
              </a:r>
              <a:endParaRPr kern="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grpSp>
          <p:nvGrpSpPr>
            <p:cNvPr id="6" name="Google Shape;99;p32">
              <a:extLst>
                <a:ext uri="{FF2B5EF4-FFF2-40B4-BE49-F238E27FC236}">
                  <a16:creationId xmlns:a16="http://schemas.microsoft.com/office/drawing/2014/main" id="{09405CAF-BA37-73C4-3383-4B1D015C32A2}"/>
                </a:ext>
              </a:extLst>
            </p:cNvPr>
            <p:cNvGrpSpPr/>
            <p:nvPr/>
          </p:nvGrpSpPr>
          <p:grpSpPr>
            <a:xfrm>
              <a:off x="2657483" y="4002378"/>
              <a:ext cx="2182483" cy="721563"/>
              <a:chOff x="1397577" y="3796953"/>
              <a:chExt cx="2182483" cy="721563"/>
            </a:xfrm>
          </p:grpSpPr>
          <p:sp>
            <p:nvSpPr>
              <p:cNvPr id="29" name="Google Shape;100;p32">
                <a:extLst>
                  <a:ext uri="{FF2B5EF4-FFF2-40B4-BE49-F238E27FC236}">
                    <a16:creationId xmlns:a16="http://schemas.microsoft.com/office/drawing/2014/main" id="{6BC79D25-2651-D5F1-904F-96A983758D58}"/>
                  </a:ext>
                </a:extLst>
              </p:cNvPr>
              <p:cNvSpPr/>
              <p:nvPr/>
            </p:nvSpPr>
            <p:spPr>
              <a:xfrm>
                <a:off x="1397577" y="3796953"/>
                <a:ext cx="2182483" cy="721563"/>
              </a:xfrm>
              <a:prstGeom prst="flowChartMagneticDisk">
                <a:avLst/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endParaRPr>
              </a:p>
            </p:txBody>
          </p:sp>
          <p:grpSp>
            <p:nvGrpSpPr>
              <p:cNvPr id="30" name="Google Shape;101;p32">
                <a:extLst>
                  <a:ext uri="{FF2B5EF4-FFF2-40B4-BE49-F238E27FC236}">
                    <a16:creationId xmlns:a16="http://schemas.microsoft.com/office/drawing/2014/main" id="{A51FBE20-273A-911D-D6CC-DB435978BA5E}"/>
                  </a:ext>
                </a:extLst>
              </p:cNvPr>
              <p:cNvGrpSpPr/>
              <p:nvPr/>
            </p:nvGrpSpPr>
            <p:grpSpPr>
              <a:xfrm>
                <a:off x="1970361" y="3988856"/>
                <a:ext cx="843576" cy="471079"/>
                <a:chOff x="3200994" y="3262663"/>
                <a:chExt cx="843576" cy="471079"/>
              </a:xfrm>
            </p:grpSpPr>
            <p:sp>
              <p:nvSpPr>
                <p:cNvPr id="31" name="Google Shape;102;p32">
                  <a:extLst>
                    <a:ext uri="{FF2B5EF4-FFF2-40B4-BE49-F238E27FC236}">
                      <a16:creationId xmlns:a16="http://schemas.microsoft.com/office/drawing/2014/main" id="{6778A3FD-D0C0-D8F7-2489-FB76EDD32667}"/>
                    </a:ext>
                  </a:extLst>
                </p:cNvPr>
                <p:cNvSpPr/>
                <p:nvPr/>
              </p:nvSpPr>
              <p:spPr>
                <a:xfrm>
                  <a:off x="3579962" y="3519577"/>
                  <a:ext cx="224287" cy="18978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2" name="Google Shape;103;p32">
                  <a:extLst>
                    <a:ext uri="{FF2B5EF4-FFF2-40B4-BE49-F238E27FC236}">
                      <a16:creationId xmlns:a16="http://schemas.microsoft.com/office/drawing/2014/main" id="{6D9B55D0-3347-12B7-7F81-F26E1E01772B}"/>
                    </a:ext>
                  </a:extLst>
                </p:cNvPr>
                <p:cNvSpPr/>
                <p:nvPr/>
              </p:nvSpPr>
              <p:spPr>
                <a:xfrm rot="2084038">
                  <a:off x="3739954" y="3471977"/>
                  <a:ext cx="45719" cy="86263"/>
                </a:xfrm>
                <a:prstGeom prst="rect">
                  <a:avLst/>
                </a:prstGeom>
                <a:solidFill>
                  <a:srgbClr val="000000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3" name="Google Shape;104;p32">
                  <a:extLst>
                    <a:ext uri="{FF2B5EF4-FFF2-40B4-BE49-F238E27FC236}">
                      <a16:creationId xmlns:a16="http://schemas.microsoft.com/office/drawing/2014/main" id="{13ADF63A-F9E9-78E5-CEB1-03AC8E5763EC}"/>
                    </a:ext>
                  </a:extLst>
                </p:cNvPr>
                <p:cNvSpPr txBox="1"/>
                <p:nvPr/>
              </p:nvSpPr>
              <p:spPr>
                <a:xfrm>
                  <a:off x="3200994" y="3472132"/>
                  <a:ext cx="380232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Off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4" name="Google Shape;105;p32">
                  <a:extLst>
                    <a:ext uri="{FF2B5EF4-FFF2-40B4-BE49-F238E27FC236}">
                      <a16:creationId xmlns:a16="http://schemas.microsoft.com/office/drawing/2014/main" id="{56FFB69F-20F6-9B4E-EACB-DE1881124AA2}"/>
                    </a:ext>
                  </a:extLst>
                </p:cNvPr>
                <p:cNvSpPr txBox="1"/>
                <p:nvPr/>
              </p:nvSpPr>
              <p:spPr>
                <a:xfrm>
                  <a:off x="3404446" y="3308410"/>
                  <a:ext cx="25519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1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5" name="Google Shape;106;p32">
                  <a:extLst>
                    <a:ext uri="{FF2B5EF4-FFF2-40B4-BE49-F238E27FC236}">
                      <a16:creationId xmlns:a16="http://schemas.microsoft.com/office/drawing/2014/main" id="{6FF57C4B-D1A2-95E4-670A-1B8C649AA141}"/>
                    </a:ext>
                  </a:extLst>
                </p:cNvPr>
                <p:cNvSpPr txBox="1"/>
                <p:nvPr/>
              </p:nvSpPr>
              <p:spPr>
                <a:xfrm>
                  <a:off x="3549051" y="3262663"/>
                  <a:ext cx="25519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2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6" name="Google Shape;107;p32">
                  <a:extLst>
                    <a:ext uri="{FF2B5EF4-FFF2-40B4-BE49-F238E27FC236}">
                      <a16:creationId xmlns:a16="http://schemas.microsoft.com/office/drawing/2014/main" id="{C06D3043-C6EC-DC1E-33EB-A0EB19FCCF0E}"/>
                    </a:ext>
                  </a:extLst>
                </p:cNvPr>
                <p:cNvSpPr txBox="1"/>
                <p:nvPr/>
              </p:nvSpPr>
              <p:spPr>
                <a:xfrm>
                  <a:off x="3701034" y="3285536"/>
                  <a:ext cx="25519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3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7" name="Google Shape;108;p32">
                  <a:extLst>
                    <a:ext uri="{FF2B5EF4-FFF2-40B4-BE49-F238E27FC236}">
                      <a16:creationId xmlns:a16="http://schemas.microsoft.com/office/drawing/2014/main" id="{DC7477B4-3DB5-174C-2C14-7111B614C40C}"/>
                    </a:ext>
                  </a:extLst>
                </p:cNvPr>
                <p:cNvSpPr txBox="1"/>
                <p:nvPr/>
              </p:nvSpPr>
              <p:spPr>
                <a:xfrm>
                  <a:off x="3789372" y="3449810"/>
                  <a:ext cx="25519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4</a:t>
                  </a: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</p:grpSp>
        <p:sp>
          <p:nvSpPr>
            <p:cNvPr id="7" name="Google Shape;109;p32">
              <a:extLst>
                <a:ext uri="{FF2B5EF4-FFF2-40B4-BE49-F238E27FC236}">
                  <a16:creationId xmlns:a16="http://schemas.microsoft.com/office/drawing/2014/main" id="{8B18C811-1954-F46D-EF71-EFEEBAB5F497}"/>
                </a:ext>
              </a:extLst>
            </p:cNvPr>
            <p:cNvSpPr/>
            <p:nvPr/>
          </p:nvSpPr>
          <p:spPr>
            <a:xfrm>
              <a:off x="3225661" y="3306171"/>
              <a:ext cx="1095555" cy="871268"/>
            </a:xfrm>
            <a:prstGeom prst="flowChartMagneticDisk">
              <a:avLst/>
            </a:prstGeom>
            <a:solidFill>
              <a:srgbClr val="FFF2CC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pic>
          <p:nvPicPr>
            <p:cNvPr id="8" name="Google Shape;110;p32">
              <a:extLst>
                <a:ext uri="{FF2B5EF4-FFF2-40B4-BE49-F238E27FC236}">
                  <a16:creationId xmlns:a16="http://schemas.microsoft.com/office/drawing/2014/main" id="{9C3C473E-908F-2F2C-9495-EFDE9AFF339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03665" y="3941657"/>
              <a:ext cx="539543" cy="103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14;p32">
              <a:extLst>
                <a:ext uri="{FF2B5EF4-FFF2-40B4-BE49-F238E27FC236}">
                  <a16:creationId xmlns:a16="http://schemas.microsoft.com/office/drawing/2014/main" id="{66F81BF6-97F6-98E6-52BC-01BEB190467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30530" y="3636047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15;p32">
              <a:extLst>
                <a:ext uri="{FF2B5EF4-FFF2-40B4-BE49-F238E27FC236}">
                  <a16:creationId xmlns:a16="http://schemas.microsoft.com/office/drawing/2014/main" id="{C5445E7B-3CC6-AAFB-0B1E-9CDC1E53166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79257" y="3672978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6;p32">
              <a:extLst>
                <a:ext uri="{FF2B5EF4-FFF2-40B4-BE49-F238E27FC236}">
                  <a16:creationId xmlns:a16="http://schemas.microsoft.com/office/drawing/2014/main" id="{1B066333-D028-DE8B-A3FB-B8941445EB6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52881" y="3693621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7;p32">
              <a:extLst>
                <a:ext uri="{FF2B5EF4-FFF2-40B4-BE49-F238E27FC236}">
                  <a16:creationId xmlns:a16="http://schemas.microsoft.com/office/drawing/2014/main" id="{61E8EBA5-08DF-9660-8A51-A478E9D4FD5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4929" y="3881708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8;p32">
              <a:extLst>
                <a:ext uri="{FF2B5EF4-FFF2-40B4-BE49-F238E27FC236}">
                  <a16:creationId xmlns:a16="http://schemas.microsoft.com/office/drawing/2014/main" id="{8AA88988-E69B-CDE0-2D95-550014A935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25848" y="3891569"/>
              <a:ext cx="174248" cy="1595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E7925A-84F0-584F-99FE-4A67455F8AFB}"/>
                </a:ext>
              </a:extLst>
            </p:cNvPr>
            <p:cNvGrpSpPr/>
            <p:nvPr/>
          </p:nvGrpSpPr>
          <p:grpSpPr>
            <a:xfrm>
              <a:off x="3173434" y="1953928"/>
              <a:ext cx="632819" cy="1013889"/>
              <a:chOff x="768892" y="2155529"/>
              <a:chExt cx="632819" cy="101388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344A0C7-7517-2243-9015-1BA79CD11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048" t="9157" r="21743" b="8796"/>
              <a:stretch/>
            </p:blipFill>
            <p:spPr>
              <a:xfrm>
                <a:off x="768892" y="2155529"/>
                <a:ext cx="632819" cy="1013889"/>
              </a:xfrm>
              <a:prstGeom prst="rect">
                <a:avLst/>
              </a:prstGeom>
            </p:spPr>
          </p:pic>
          <p:sp>
            <p:nvSpPr>
              <p:cNvPr id="25" name="Google Shape;809;p46">
                <a:extLst>
                  <a:ext uri="{FF2B5EF4-FFF2-40B4-BE49-F238E27FC236}">
                    <a16:creationId xmlns:a16="http://schemas.microsoft.com/office/drawing/2014/main" id="{D9994839-7F48-854C-E6B4-E393CC811D13}"/>
                  </a:ext>
                </a:extLst>
              </p:cNvPr>
              <p:cNvSpPr/>
              <p:nvPr/>
            </p:nvSpPr>
            <p:spPr>
              <a:xfrm rot="15843956">
                <a:off x="1025459" y="2759859"/>
                <a:ext cx="111676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22515" h="124053" extrusionOk="0">
                    <a:moveTo>
                      <a:pt x="0" y="6762"/>
                    </a:moveTo>
                    <a:cubicBezTo>
                      <a:pt x="8969" y="21711"/>
                      <a:pt x="56435" y="114119"/>
                      <a:pt x="87086" y="122876"/>
                    </a:cubicBezTo>
                    <a:cubicBezTo>
                      <a:pt x="106266" y="128356"/>
                      <a:pt x="125791" y="113200"/>
                      <a:pt x="145143" y="108362"/>
                    </a:cubicBezTo>
                    <a:cubicBezTo>
                      <a:pt x="154819" y="93848"/>
                      <a:pt x="159379" y="74064"/>
                      <a:pt x="174172" y="64819"/>
                    </a:cubicBezTo>
                    <a:cubicBezTo>
                      <a:pt x="200120" y="48602"/>
                      <a:pt x="261258" y="35790"/>
                      <a:pt x="261258" y="35790"/>
                    </a:cubicBezTo>
                    <a:cubicBezTo>
                      <a:pt x="319327" y="-2922"/>
                      <a:pt x="314867" y="-13929"/>
                      <a:pt x="406400" y="21276"/>
                    </a:cubicBezTo>
                    <a:cubicBezTo>
                      <a:pt x="438963" y="33800"/>
                      <a:pt x="493486" y="79333"/>
                      <a:pt x="493486" y="79333"/>
                    </a:cubicBezTo>
                    <a:lnTo>
                      <a:pt x="522515" y="122876"/>
                    </a:lnTo>
                  </a:path>
                </a:pathLst>
              </a:custGeom>
              <a:noFill/>
              <a:ln w="381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  <a:buFont typeface="Calibri"/>
                  <a:buNone/>
                </a:pPr>
                <a:endParaRPr sz="2000" kern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  <p:sp>
            <p:nvSpPr>
              <p:cNvPr id="26" name="Google Shape;810;p46">
                <a:extLst>
                  <a:ext uri="{FF2B5EF4-FFF2-40B4-BE49-F238E27FC236}">
                    <a16:creationId xmlns:a16="http://schemas.microsoft.com/office/drawing/2014/main" id="{48AD7C18-B495-52C5-5E79-3B5A97240542}"/>
                  </a:ext>
                </a:extLst>
              </p:cNvPr>
              <p:cNvSpPr/>
              <p:nvPr/>
            </p:nvSpPr>
            <p:spPr>
              <a:xfrm rot="15843956">
                <a:off x="943984" y="2794395"/>
                <a:ext cx="111676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22515" h="124053" extrusionOk="0">
                    <a:moveTo>
                      <a:pt x="0" y="6762"/>
                    </a:moveTo>
                    <a:cubicBezTo>
                      <a:pt x="8969" y="21711"/>
                      <a:pt x="56435" y="114119"/>
                      <a:pt x="87086" y="122876"/>
                    </a:cubicBezTo>
                    <a:cubicBezTo>
                      <a:pt x="106266" y="128356"/>
                      <a:pt x="125791" y="113200"/>
                      <a:pt x="145143" y="108362"/>
                    </a:cubicBezTo>
                    <a:cubicBezTo>
                      <a:pt x="154819" y="93848"/>
                      <a:pt x="159379" y="74064"/>
                      <a:pt x="174172" y="64819"/>
                    </a:cubicBezTo>
                    <a:cubicBezTo>
                      <a:pt x="200120" y="48602"/>
                      <a:pt x="261258" y="35790"/>
                      <a:pt x="261258" y="35790"/>
                    </a:cubicBezTo>
                    <a:cubicBezTo>
                      <a:pt x="319327" y="-2922"/>
                      <a:pt x="314867" y="-13929"/>
                      <a:pt x="406400" y="21276"/>
                    </a:cubicBezTo>
                    <a:cubicBezTo>
                      <a:pt x="438963" y="33800"/>
                      <a:pt x="493486" y="79333"/>
                      <a:pt x="493486" y="79333"/>
                    </a:cubicBezTo>
                    <a:lnTo>
                      <a:pt x="522515" y="122876"/>
                    </a:lnTo>
                  </a:path>
                </a:pathLst>
              </a:custGeom>
              <a:noFill/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  <a:buFont typeface="Calibri"/>
                  <a:buNone/>
                </a:pPr>
                <a:endParaRPr sz="2000" kern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  <p:sp>
            <p:nvSpPr>
              <p:cNvPr id="27" name="Google Shape;811;p46">
                <a:extLst>
                  <a:ext uri="{FF2B5EF4-FFF2-40B4-BE49-F238E27FC236}">
                    <a16:creationId xmlns:a16="http://schemas.microsoft.com/office/drawing/2014/main" id="{AA5C2AA3-EB57-F7B4-5933-AC5D7A27CF08}"/>
                  </a:ext>
                </a:extLst>
              </p:cNvPr>
              <p:cNvSpPr/>
              <p:nvPr/>
            </p:nvSpPr>
            <p:spPr>
              <a:xfrm rot="15843956">
                <a:off x="943983" y="2594742"/>
                <a:ext cx="111676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22515" h="124053" extrusionOk="0">
                    <a:moveTo>
                      <a:pt x="0" y="6762"/>
                    </a:moveTo>
                    <a:cubicBezTo>
                      <a:pt x="8969" y="21711"/>
                      <a:pt x="56435" y="114119"/>
                      <a:pt x="87086" y="122876"/>
                    </a:cubicBezTo>
                    <a:cubicBezTo>
                      <a:pt x="106266" y="128356"/>
                      <a:pt x="125791" y="113200"/>
                      <a:pt x="145143" y="108362"/>
                    </a:cubicBezTo>
                    <a:cubicBezTo>
                      <a:pt x="154819" y="93848"/>
                      <a:pt x="159379" y="74064"/>
                      <a:pt x="174172" y="64819"/>
                    </a:cubicBezTo>
                    <a:cubicBezTo>
                      <a:pt x="200120" y="48602"/>
                      <a:pt x="261258" y="35790"/>
                      <a:pt x="261258" y="35790"/>
                    </a:cubicBezTo>
                    <a:cubicBezTo>
                      <a:pt x="319327" y="-2922"/>
                      <a:pt x="314867" y="-13929"/>
                      <a:pt x="406400" y="21276"/>
                    </a:cubicBezTo>
                    <a:cubicBezTo>
                      <a:pt x="438963" y="33800"/>
                      <a:pt x="493486" y="79333"/>
                      <a:pt x="493486" y="79333"/>
                    </a:cubicBezTo>
                    <a:lnTo>
                      <a:pt x="522515" y="122876"/>
                    </a:lnTo>
                  </a:path>
                </a:pathLst>
              </a:custGeom>
              <a:noFill/>
              <a:ln w="381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  <a:buFont typeface="Calibri"/>
                  <a:buNone/>
                </a:pPr>
                <a:endParaRPr sz="2000" kern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  <p:sp>
            <p:nvSpPr>
              <p:cNvPr id="28" name="Google Shape;812;p46">
                <a:extLst>
                  <a:ext uri="{FF2B5EF4-FFF2-40B4-BE49-F238E27FC236}">
                    <a16:creationId xmlns:a16="http://schemas.microsoft.com/office/drawing/2014/main" id="{8AE6062E-A448-E060-625E-4C8DEC549B62}"/>
                  </a:ext>
                </a:extLst>
              </p:cNvPr>
              <p:cNvSpPr/>
              <p:nvPr/>
            </p:nvSpPr>
            <p:spPr>
              <a:xfrm rot="15843956">
                <a:off x="1047152" y="2574730"/>
                <a:ext cx="111676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522515" h="124053" extrusionOk="0">
                    <a:moveTo>
                      <a:pt x="0" y="6762"/>
                    </a:moveTo>
                    <a:cubicBezTo>
                      <a:pt x="8969" y="21711"/>
                      <a:pt x="56435" y="114119"/>
                      <a:pt x="87086" y="122876"/>
                    </a:cubicBezTo>
                    <a:cubicBezTo>
                      <a:pt x="106266" y="128356"/>
                      <a:pt x="125791" y="113200"/>
                      <a:pt x="145143" y="108362"/>
                    </a:cubicBezTo>
                    <a:cubicBezTo>
                      <a:pt x="154819" y="93848"/>
                      <a:pt x="159379" y="74064"/>
                      <a:pt x="174172" y="64819"/>
                    </a:cubicBezTo>
                    <a:cubicBezTo>
                      <a:pt x="200120" y="48602"/>
                      <a:pt x="261258" y="35790"/>
                      <a:pt x="261258" y="35790"/>
                    </a:cubicBezTo>
                    <a:cubicBezTo>
                      <a:pt x="319327" y="-2922"/>
                      <a:pt x="314867" y="-13929"/>
                      <a:pt x="406400" y="21276"/>
                    </a:cubicBezTo>
                    <a:cubicBezTo>
                      <a:pt x="438963" y="33800"/>
                      <a:pt x="493486" y="79333"/>
                      <a:pt x="493486" y="79333"/>
                    </a:cubicBezTo>
                    <a:lnTo>
                      <a:pt x="522515" y="122876"/>
                    </a:lnTo>
                  </a:path>
                </a:pathLst>
              </a:custGeom>
              <a:noFill/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  <a:buFont typeface="Calibri"/>
                  <a:buNone/>
                </a:pPr>
                <a:endParaRPr sz="2000" kern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D6C98B7-E67C-FF11-6A9B-DD8866DA01E9}"/>
                </a:ext>
              </a:extLst>
            </p:cNvPr>
            <p:cNvCxnSpPr/>
            <p:nvPr/>
          </p:nvCxnSpPr>
          <p:spPr>
            <a:xfrm>
              <a:off x="4061200" y="2933636"/>
              <a:ext cx="0" cy="31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64808FF-B442-4E10-D176-8C7931ACFD96}"/>
                </a:ext>
              </a:extLst>
            </p:cNvPr>
            <p:cNvCxnSpPr/>
            <p:nvPr/>
          </p:nvCxnSpPr>
          <p:spPr>
            <a:xfrm>
              <a:off x="3459257" y="2950451"/>
              <a:ext cx="0" cy="310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22AD16-5B55-E2D3-73AD-DAA2C43A2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338" t="33166" r="27731" b="10667"/>
            <a:stretch/>
          </p:blipFill>
          <p:spPr>
            <a:xfrm>
              <a:off x="923336" y="1603012"/>
              <a:ext cx="1602491" cy="1324991"/>
            </a:xfrm>
            <a:prstGeom prst="rect">
              <a:avLst/>
            </a:prstGeom>
          </p:spPr>
        </p:pic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39937C0B-FB54-876D-3BD5-BC45A77F45B2}"/>
                </a:ext>
              </a:extLst>
            </p:cNvPr>
            <p:cNvSpPr/>
            <p:nvPr/>
          </p:nvSpPr>
          <p:spPr>
            <a:xfrm>
              <a:off x="1992573" y="1355828"/>
              <a:ext cx="1437957" cy="247184"/>
            </a:xfrm>
            <a:prstGeom prst="curvedDown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38119E-4FA4-6131-DC0B-953A962BCED9}"/>
                </a:ext>
              </a:extLst>
            </p:cNvPr>
            <p:cNvGrpSpPr/>
            <p:nvPr/>
          </p:nvGrpSpPr>
          <p:grpSpPr>
            <a:xfrm>
              <a:off x="5399231" y="1143000"/>
              <a:ext cx="4572000" cy="4572000"/>
              <a:chOff x="0" y="0"/>
              <a:chExt cx="4572000" cy="4572000"/>
            </a:xfrm>
          </p:grpSpPr>
          <p:graphicFrame>
            <p:nvGraphicFramePr>
              <p:cNvPr id="21" name="Chart 20">
                <a:extLst>
                  <a:ext uri="{FF2B5EF4-FFF2-40B4-BE49-F238E27FC236}">
                    <a16:creationId xmlns:a16="http://schemas.microsoft.com/office/drawing/2014/main" id="{629C8AF8-8B33-7D41-B524-180586AEC4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0"/>
              <a:ext cx="4572000" cy="457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D17424DD-4F6A-A948-574A-B977D50879BF}"/>
                  </a:ext>
                </a:extLst>
              </p:cNvPr>
              <p:cNvSpPr txBox="1"/>
              <p:nvPr/>
            </p:nvSpPr>
            <p:spPr>
              <a:xfrm>
                <a:off x="933451" y="852488"/>
                <a:ext cx="576709" cy="302558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1.8×</a:t>
                </a:r>
              </a:p>
            </p:txBody>
          </p:sp>
          <p:sp>
            <p:nvSpPr>
              <p:cNvPr id="23" name="TextBox 3">
                <a:extLst>
                  <a:ext uri="{FF2B5EF4-FFF2-40B4-BE49-F238E27FC236}">
                    <a16:creationId xmlns:a16="http://schemas.microsoft.com/office/drawing/2014/main" id="{77F05BC7-DFD9-1DFC-F02E-DAAB54C4B8FB}"/>
                  </a:ext>
                </a:extLst>
              </p:cNvPr>
              <p:cNvSpPr txBox="1"/>
              <p:nvPr/>
            </p:nvSpPr>
            <p:spPr>
              <a:xfrm>
                <a:off x="1361327" y="2077292"/>
                <a:ext cx="576709" cy="302558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1× 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0A52B6-34C8-FD77-9A06-D236670D937C}"/>
                </a:ext>
              </a:extLst>
            </p:cNvPr>
            <p:cNvSpPr txBox="1"/>
            <p:nvPr/>
          </p:nvSpPr>
          <p:spPr>
            <a:xfrm>
              <a:off x="1205427" y="4832404"/>
              <a:ext cx="3814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 pH-driven (PPD) method for developing peanut skin-powered foods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80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"/>
          <p:cNvSpPr txBox="1"/>
          <p:nvPr/>
        </p:nvSpPr>
        <p:spPr>
          <a:xfrm>
            <a:off x="-12541" y="7029300"/>
            <a:ext cx="1203960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Figure 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 A two-in-one PPD approach for developing health-promoted curcumin-enhanced soymilk. The bioactive curcumin molecules can be directly extracted from raw turmeric material and then encapsulated into soymilk. The PPD approach can be fully optimized to ensure a high extraction/encapsulation efficiency.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" name="Google Shape;109;p1">
            <a:extLst>
              <a:ext uri="{FF2B5EF4-FFF2-40B4-BE49-F238E27FC236}">
                <a16:creationId xmlns:a16="http://schemas.microsoft.com/office/drawing/2014/main" id="{D8BC236B-040E-8DAB-3839-1243ABEEBC6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7706" t="14255" r="10019"/>
          <a:stretch/>
        </p:blipFill>
        <p:spPr>
          <a:xfrm>
            <a:off x="5270277" y="2777974"/>
            <a:ext cx="914400" cy="12590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0;p1">
            <a:extLst>
              <a:ext uri="{FF2B5EF4-FFF2-40B4-BE49-F238E27FC236}">
                <a16:creationId xmlns:a16="http://schemas.microsoft.com/office/drawing/2014/main" id="{C43D940A-1A52-39FF-926F-8CDFBFA5D242}"/>
              </a:ext>
            </a:extLst>
          </p:cNvPr>
          <p:cNvSpPr txBox="1"/>
          <p:nvPr/>
        </p:nvSpPr>
        <p:spPr>
          <a:xfrm>
            <a:off x="2084060" y="4712382"/>
            <a:ext cx="375261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Two-in-one post pH-driven processing 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Google Shape;112;p1">
            <a:extLst>
              <a:ext uri="{FF2B5EF4-FFF2-40B4-BE49-F238E27FC236}">
                <a16:creationId xmlns:a16="http://schemas.microsoft.com/office/drawing/2014/main" id="{E1FCEEB9-3F2B-73CE-26D7-C53F0085A78E}"/>
              </a:ext>
            </a:extLst>
          </p:cNvPr>
          <p:cNvSpPr txBox="1"/>
          <p:nvPr/>
        </p:nvSpPr>
        <p:spPr>
          <a:xfrm>
            <a:off x="812799" y="2808833"/>
            <a:ext cx="11536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Raw turmeric</a:t>
            </a:r>
            <a:endParaRPr sz="105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" name="Google Shape;113;p1">
            <a:extLst>
              <a:ext uri="{FF2B5EF4-FFF2-40B4-BE49-F238E27FC236}">
                <a16:creationId xmlns:a16="http://schemas.microsoft.com/office/drawing/2014/main" id="{188B8FDF-AB14-9D10-7DFF-8E37F003E784}"/>
              </a:ext>
            </a:extLst>
          </p:cNvPr>
          <p:cNvGrpSpPr/>
          <p:nvPr/>
        </p:nvGrpSpPr>
        <p:grpSpPr>
          <a:xfrm>
            <a:off x="1199774" y="920818"/>
            <a:ext cx="3742985" cy="646290"/>
            <a:chOff x="2342931" y="3152330"/>
            <a:chExt cx="4022639" cy="646290"/>
          </a:xfrm>
        </p:grpSpPr>
        <p:sp>
          <p:nvSpPr>
            <p:cNvPr id="8" name="Google Shape;114;p1">
              <a:extLst>
                <a:ext uri="{FF2B5EF4-FFF2-40B4-BE49-F238E27FC236}">
                  <a16:creationId xmlns:a16="http://schemas.microsoft.com/office/drawing/2014/main" id="{7ADF798B-418F-D67C-7E2A-8DFDDADED3CD}"/>
                </a:ext>
              </a:extLst>
            </p:cNvPr>
            <p:cNvSpPr/>
            <p:nvPr/>
          </p:nvSpPr>
          <p:spPr>
            <a:xfrm>
              <a:off x="2352727" y="3554572"/>
              <a:ext cx="224070" cy="89045"/>
            </a:xfrm>
            <a:custGeom>
              <a:avLst/>
              <a:gdLst/>
              <a:ahLst/>
              <a:cxnLst/>
              <a:rect l="l" t="t" r="r" b="b"/>
              <a:pathLst>
                <a:path w="522515" h="124053" extrusionOk="0">
                  <a:moveTo>
                    <a:pt x="0" y="6762"/>
                  </a:moveTo>
                  <a:cubicBezTo>
                    <a:pt x="8969" y="21711"/>
                    <a:pt x="56435" y="114119"/>
                    <a:pt x="87086" y="122876"/>
                  </a:cubicBezTo>
                  <a:cubicBezTo>
                    <a:pt x="106266" y="128356"/>
                    <a:pt x="125791" y="113200"/>
                    <a:pt x="145143" y="108362"/>
                  </a:cubicBezTo>
                  <a:cubicBezTo>
                    <a:pt x="154819" y="93848"/>
                    <a:pt x="159379" y="74064"/>
                    <a:pt x="174172" y="64819"/>
                  </a:cubicBezTo>
                  <a:cubicBezTo>
                    <a:pt x="200120" y="48602"/>
                    <a:pt x="261258" y="35790"/>
                    <a:pt x="261258" y="35790"/>
                  </a:cubicBezTo>
                  <a:cubicBezTo>
                    <a:pt x="319327" y="-2922"/>
                    <a:pt x="314867" y="-13929"/>
                    <a:pt x="406400" y="21276"/>
                  </a:cubicBezTo>
                  <a:cubicBezTo>
                    <a:pt x="438963" y="33800"/>
                    <a:pt x="493486" y="79333"/>
                    <a:pt x="493486" y="79333"/>
                  </a:cubicBezTo>
                  <a:lnTo>
                    <a:pt x="522515" y="122876"/>
                  </a:lnTo>
                </a:path>
              </a:pathLst>
            </a:cu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endParaRPr b="0" i="0" u="none" strike="noStrike" cap="none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" name="Google Shape;115;p1">
              <a:extLst>
                <a:ext uri="{FF2B5EF4-FFF2-40B4-BE49-F238E27FC236}">
                  <a16:creationId xmlns:a16="http://schemas.microsoft.com/office/drawing/2014/main" id="{5ED1C1AD-3F94-9F32-97F7-52D8D29A5AC7}"/>
                </a:ext>
              </a:extLst>
            </p:cNvPr>
            <p:cNvSpPr txBox="1"/>
            <p:nvPr/>
          </p:nvSpPr>
          <p:spPr>
            <a:xfrm>
              <a:off x="2689070" y="3152330"/>
              <a:ext cx="36765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Alkaline-solubilized </a:t>
              </a:r>
              <a:r>
                <a:rPr lang="en-US" b="0" i="0" u="none" strike="noStrike" cap="none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hydrophilic</a:t>
              </a:r>
              <a:r>
                <a:rPr lang="en-US" b="0" i="0" u="none" strike="noStrike" cap="none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or</a:t>
              </a:r>
              <a:r>
                <a:rPr lang="en-US" b="0" i="0" u="none" strike="noStrike" cap="none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b="0" i="0" u="none" strike="noStrike" cap="none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lipophilic</a:t>
              </a:r>
              <a:r>
                <a:rPr lang="en-US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polyphenols</a:t>
              </a:r>
              <a:endParaRPr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" name="Google Shape;116;p1">
              <a:extLst>
                <a:ext uri="{FF2B5EF4-FFF2-40B4-BE49-F238E27FC236}">
                  <a16:creationId xmlns:a16="http://schemas.microsoft.com/office/drawing/2014/main" id="{718E5974-14FD-A6A9-2E88-BEF55B670FDB}"/>
                </a:ext>
              </a:extLst>
            </p:cNvPr>
            <p:cNvSpPr/>
            <p:nvPr/>
          </p:nvSpPr>
          <p:spPr>
            <a:xfrm>
              <a:off x="2342931" y="3253830"/>
              <a:ext cx="224070" cy="89045"/>
            </a:xfrm>
            <a:custGeom>
              <a:avLst/>
              <a:gdLst/>
              <a:ahLst/>
              <a:cxnLst/>
              <a:rect l="l" t="t" r="r" b="b"/>
              <a:pathLst>
                <a:path w="522515" h="124053" extrusionOk="0">
                  <a:moveTo>
                    <a:pt x="0" y="6762"/>
                  </a:moveTo>
                  <a:cubicBezTo>
                    <a:pt x="8969" y="21711"/>
                    <a:pt x="56435" y="114119"/>
                    <a:pt x="87086" y="122876"/>
                  </a:cubicBezTo>
                  <a:cubicBezTo>
                    <a:pt x="106266" y="128356"/>
                    <a:pt x="125791" y="113200"/>
                    <a:pt x="145143" y="108362"/>
                  </a:cubicBezTo>
                  <a:cubicBezTo>
                    <a:pt x="154819" y="93848"/>
                    <a:pt x="159379" y="74064"/>
                    <a:pt x="174172" y="64819"/>
                  </a:cubicBezTo>
                  <a:cubicBezTo>
                    <a:pt x="200120" y="48602"/>
                    <a:pt x="261258" y="35790"/>
                    <a:pt x="261258" y="35790"/>
                  </a:cubicBezTo>
                  <a:cubicBezTo>
                    <a:pt x="319327" y="-2922"/>
                    <a:pt x="314867" y="-13929"/>
                    <a:pt x="406400" y="21276"/>
                  </a:cubicBezTo>
                  <a:cubicBezTo>
                    <a:pt x="438963" y="33800"/>
                    <a:pt x="493486" y="79333"/>
                    <a:pt x="493486" y="79333"/>
                  </a:cubicBezTo>
                  <a:lnTo>
                    <a:pt x="522515" y="122876"/>
                  </a:ln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endParaRPr b="0" i="0" u="none" strike="noStrike" cap="none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11" name="Google Shape;182;p1">
            <a:extLst>
              <a:ext uri="{FF2B5EF4-FFF2-40B4-BE49-F238E27FC236}">
                <a16:creationId xmlns:a16="http://schemas.microsoft.com/office/drawing/2014/main" id="{EEAED0EA-A67E-0255-3CB8-923557FBC915}"/>
              </a:ext>
            </a:extLst>
          </p:cNvPr>
          <p:cNvSpPr txBox="1"/>
          <p:nvPr/>
        </p:nvSpPr>
        <p:spPr>
          <a:xfrm>
            <a:off x="4735979" y="4102094"/>
            <a:ext cx="180285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Turmeric-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oymilk</a:t>
            </a:r>
            <a:endParaRPr sz="105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12" name="Google Shape;306;p1">
            <a:extLst>
              <a:ext uri="{FF2B5EF4-FFF2-40B4-BE49-F238E27FC236}">
                <a16:creationId xmlns:a16="http://schemas.microsoft.com/office/drawing/2014/main" id="{84A91E80-8641-9AA3-B4E9-B1AA8CC2FC5D}"/>
              </a:ext>
            </a:extLst>
          </p:cNvPr>
          <p:cNvGrpSpPr/>
          <p:nvPr/>
        </p:nvGrpSpPr>
        <p:grpSpPr>
          <a:xfrm>
            <a:off x="2858778" y="1937605"/>
            <a:ext cx="1991832" cy="2472425"/>
            <a:chOff x="4533324" y="3182953"/>
            <a:chExt cx="1991832" cy="2472425"/>
          </a:xfrm>
        </p:grpSpPr>
        <p:sp>
          <p:nvSpPr>
            <p:cNvPr id="13" name="Google Shape;307;p1">
              <a:extLst>
                <a:ext uri="{FF2B5EF4-FFF2-40B4-BE49-F238E27FC236}">
                  <a16:creationId xmlns:a16="http://schemas.microsoft.com/office/drawing/2014/main" id="{8830B9C6-9934-8E27-020E-CD89C08007FD}"/>
                </a:ext>
              </a:extLst>
            </p:cNvPr>
            <p:cNvSpPr/>
            <p:nvPr/>
          </p:nvSpPr>
          <p:spPr>
            <a:xfrm>
              <a:off x="5618646" y="3298849"/>
              <a:ext cx="746828" cy="747430"/>
            </a:xfrm>
            <a:prstGeom prst="rect">
              <a:avLst/>
            </a:prstGeom>
            <a:solidFill>
              <a:srgbClr val="92D050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4" name="Google Shape;308;p1">
              <a:extLst>
                <a:ext uri="{FF2B5EF4-FFF2-40B4-BE49-F238E27FC236}">
                  <a16:creationId xmlns:a16="http://schemas.microsoft.com/office/drawing/2014/main" id="{EB17A4EE-725B-6453-6900-1FC865B6ADCE}"/>
                </a:ext>
              </a:extLst>
            </p:cNvPr>
            <p:cNvSpPr/>
            <p:nvPr/>
          </p:nvSpPr>
          <p:spPr>
            <a:xfrm>
              <a:off x="4706617" y="3299930"/>
              <a:ext cx="757319" cy="741535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5" name="Google Shape;309;p1">
              <a:extLst>
                <a:ext uri="{FF2B5EF4-FFF2-40B4-BE49-F238E27FC236}">
                  <a16:creationId xmlns:a16="http://schemas.microsoft.com/office/drawing/2014/main" id="{2DF441DA-855F-7C3D-10D5-B19148F65FF1}"/>
                </a:ext>
              </a:extLst>
            </p:cNvPr>
            <p:cNvSpPr txBox="1"/>
            <p:nvPr/>
          </p:nvSpPr>
          <p:spPr>
            <a:xfrm>
              <a:off x="5557153" y="3425161"/>
              <a:ext cx="87223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Acidic buffer</a:t>
              </a:r>
              <a:endParaRPr sz="105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6" name="Google Shape;310;p1">
              <a:extLst>
                <a:ext uri="{FF2B5EF4-FFF2-40B4-BE49-F238E27FC236}">
                  <a16:creationId xmlns:a16="http://schemas.microsoft.com/office/drawing/2014/main" id="{99ABBAEB-0A06-617A-D4FE-BAE67F2BFDE2}"/>
                </a:ext>
              </a:extLst>
            </p:cNvPr>
            <p:cNvSpPr txBox="1"/>
            <p:nvPr/>
          </p:nvSpPr>
          <p:spPr>
            <a:xfrm>
              <a:off x="4621098" y="3467564"/>
              <a:ext cx="936735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Alkali</a:t>
              </a:r>
              <a:endParaRPr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grpSp>
          <p:nvGrpSpPr>
            <p:cNvPr id="17" name="Google Shape;311;p1">
              <a:extLst>
                <a:ext uri="{FF2B5EF4-FFF2-40B4-BE49-F238E27FC236}">
                  <a16:creationId xmlns:a16="http://schemas.microsoft.com/office/drawing/2014/main" id="{08A53DAC-9402-C2AA-C6AC-53A78B94F90F}"/>
                </a:ext>
              </a:extLst>
            </p:cNvPr>
            <p:cNvGrpSpPr/>
            <p:nvPr/>
          </p:nvGrpSpPr>
          <p:grpSpPr>
            <a:xfrm>
              <a:off x="4533324" y="4981039"/>
              <a:ext cx="1991832" cy="674339"/>
              <a:chOff x="1647107" y="3796953"/>
              <a:chExt cx="1648363" cy="721563"/>
            </a:xfrm>
          </p:grpSpPr>
          <p:sp>
            <p:nvSpPr>
              <p:cNvPr id="29" name="Google Shape;312;p1">
                <a:extLst>
                  <a:ext uri="{FF2B5EF4-FFF2-40B4-BE49-F238E27FC236}">
                    <a16:creationId xmlns:a16="http://schemas.microsoft.com/office/drawing/2014/main" id="{B660E99E-0563-0DD2-B7F5-ACDA3D0A3A5C}"/>
                  </a:ext>
                </a:extLst>
              </p:cNvPr>
              <p:cNvSpPr/>
              <p:nvPr/>
            </p:nvSpPr>
            <p:spPr>
              <a:xfrm>
                <a:off x="1647107" y="3796953"/>
                <a:ext cx="1648363" cy="721563"/>
              </a:xfrm>
              <a:prstGeom prst="flowChartMagneticDisk">
                <a:avLst/>
              </a:prstGeom>
              <a:solidFill>
                <a:srgbClr val="FFFFFF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grpSp>
            <p:nvGrpSpPr>
              <p:cNvPr id="30" name="Google Shape;313;p1">
                <a:extLst>
                  <a:ext uri="{FF2B5EF4-FFF2-40B4-BE49-F238E27FC236}">
                    <a16:creationId xmlns:a16="http://schemas.microsoft.com/office/drawing/2014/main" id="{830A654F-8722-095C-3C9B-A2D264D8FA77}"/>
                  </a:ext>
                </a:extLst>
              </p:cNvPr>
              <p:cNvGrpSpPr/>
              <p:nvPr/>
            </p:nvGrpSpPr>
            <p:grpSpPr>
              <a:xfrm>
                <a:off x="1970361" y="3988856"/>
                <a:ext cx="843678" cy="489357"/>
                <a:chOff x="3200994" y="3262663"/>
                <a:chExt cx="843678" cy="489357"/>
              </a:xfrm>
            </p:grpSpPr>
            <p:sp>
              <p:nvSpPr>
                <p:cNvPr id="31" name="Google Shape;314;p1">
                  <a:extLst>
                    <a:ext uri="{FF2B5EF4-FFF2-40B4-BE49-F238E27FC236}">
                      <a16:creationId xmlns:a16="http://schemas.microsoft.com/office/drawing/2014/main" id="{F9EBBA51-DEBF-F59B-2589-5870C5ECBE60}"/>
                    </a:ext>
                  </a:extLst>
                </p:cNvPr>
                <p:cNvSpPr/>
                <p:nvPr/>
              </p:nvSpPr>
              <p:spPr>
                <a:xfrm>
                  <a:off x="3579962" y="3519577"/>
                  <a:ext cx="224287" cy="18978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2" name="Google Shape;315;p1">
                  <a:extLst>
                    <a:ext uri="{FF2B5EF4-FFF2-40B4-BE49-F238E27FC236}">
                      <a16:creationId xmlns:a16="http://schemas.microsoft.com/office/drawing/2014/main" id="{D169ABCF-4010-0393-0ADF-4AB234E49EA8}"/>
                    </a:ext>
                  </a:extLst>
                </p:cNvPr>
                <p:cNvSpPr/>
                <p:nvPr/>
              </p:nvSpPr>
              <p:spPr>
                <a:xfrm rot="2084038">
                  <a:off x="3739954" y="3471977"/>
                  <a:ext cx="45719" cy="86263"/>
                </a:xfrm>
                <a:prstGeom prst="rect">
                  <a:avLst/>
                </a:prstGeom>
                <a:solidFill>
                  <a:srgbClr val="000000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3" name="Google Shape;316;p1">
                  <a:extLst>
                    <a:ext uri="{FF2B5EF4-FFF2-40B4-BE49-F238E27FC236}">
                      <a16:creationId xmlns:a16="http://schemas.microsoft.com/office/drawing/2014/main" id="{5807405E-02EF-DDC4-58D6-454FD30324A9}"/>
                    </a:ext>
                  </a:extLst>
                </p:cNvPr>
                <p:cNvSpPr txBox="1"/>
                <p:nvPr/>
              </p:nvSpPr>
              <p:spPr>
                <a:xfrm>
                  <a:off x="3200994" y="3472132"/>
                  <a:ext cx="380100" cy="27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0" i="0" u="none" strike="noStrike" cap="none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Arial"/>
                    </a:rPr>
                    <a:t>Off</a:t>
                  </a:r>
                  <a:endParaRPr sz="1100" b="0" i="0" u="none" strike="noStrike" cap="none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4" name="Google Shape;317;p1">
                  <a:extLst>
                    <a:ext uri="{FF2B5EF4-FFF2-40B4-BE49-F238E27FC236}">
                      <a16:creationId xmlns:a16="http://schemas.microsoft.com/office/drawing/2014/main" id="{4A66AB7E-897A-9E8F-AE9B-D5266A2731E0}"/>
                    </a:ext>
                  </a:extLst>
                </p:cNvPr>
                <p:cNvSpPr txBox="1"/>
                <p:nvPr/>
              </p:nvSpPr>
              <p:spPr>
                <a:xfrm>
                  <a:off x="3404446" y="3308410"/>
                  <a:ext cx="255300" cy="27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0" i="0" u="none" strike="noStrike" cap="none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Arial"/>
                    </a:rPr>
                    <a:t>1</a:t>
                  </a:r>
                  <a:endParaRPr sz="1100" b="0" i="0" u="none" strike="noStrike" cap="none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5" name="Google Shape;318;p1">
                  <a:extLst>
                    <a:ext uri="{FF2B5EF4-FFF2-40B4-BE49-F238E27FC236}">
                      <a16:creationId xmlns:a16="http://schemas.microsoft.com/office/drawing/2014/main" id="{ED7B4861-F1EB-B4EC-1847-1B11FAB010EE}"/>
                    </a:ext>
                  </a:extLst>
                </p:cNvPr>
                <p:cNvSpPr txBox="1"/>
                <p:nvPr/>
              </p:nvSpPr>
              <p:spPr>
                <a:xfrm>
                  <a:off x="3549051" y="3262663"/>
                  <a:ext cx="255300" cy="27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0" i="0" u="none" strike="noStrike" cap="none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Arial"/>
                    </a:rPr>
                    <a:t>2</a:t>
                  </a:r>
                  <a:endParaRPr sz="1100" b="0" i="0" u="none" strike="noStrike" cap="none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6" name="Google Shape;319;p1">
                  <a:extLst>
                    <a:ext uri="{FF2B5EF4-FFF2-40B4-BE49-F238E27FC236}">
                      <a16:creationId xmlns:a16="http://schemas.microsoft.com/office/drawing/2014/main" id="{2CF5C6EE-75DA-A3C7-399D-0120B912ADB3}"/>
                    </a:ext>
                  </a:extLst>
                </p:cNvPr>
                <p:cNvSpPr txBox="1"/>
                <p:nvPr/>
              </p:nvSpPr>
              <p:spPr>
                <a:xfrm>
                  <a:off x="3701034" y="3285536"/>
                  <a:ext cx="255300" cy="27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0" i="0" u="none" strike="noStrike" cap="none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Arial"/>
                    </a:rPr>
                    <a:t>3</a:t>
                  </a:r>
                  <a:endParaRPr sz="1100" b="0" i="0" u="none" strike="noStrike" cap="none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37" name="Google Shape;320;p1">
                  <a:extLst>
                    <a:ext uri="{FF2B5EF4-FFF2-40B4-BE49-F238E27FC236}">
                      <a16:creationId xmlns:a16="http://schemas.microsoft.com/office/drawing/2014/main" id="{EBF94EA9-23B6-B14C-43F1-4112E5421EBE}"/>
                    </a:ext>
                  </a:extLst>
                </p:cNvPr>
                <p:cNvSpPr txBox="1"/>
                <p:nvPr/>
              </p:nvSpPr>
              <p:spPr>
                <a:xfrm>
                  <a:off x="3789372" y="3449810"/>
                  <a:ext cx="255300" cy="27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0" i="0" u="none" strike="noStrike" cap="none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Arial"/>
                    </a:rPr>
                    <a:t>4</a:t>
                  </a:r>
                  <a:endParaRPr sz="1100" b="0" i="0" u="none" strike="noStrike" cap="none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</p:grpSp>
        <p:sp>
          <p:nvSpPr>
            <p:cNvPr id="18" name="Google Shape;321;p1">
              <a:extLst>
                <a:ext uri="{FF2B5EF4-FFF2-40B4-BE49-F238E27FC236}">
                  <a16:creationId xmlns:a16="http://schemas.microsoft.com/office/drawing/2014/main" id="{20898697-DA3D-D386-01E4-52F5E601D557}"/>
                </a:ext>
              </a:extLst>
            </p:cNvPr>
            <p:cNvSpPr/>
            <p:nvPr/>
          </p:nvSpPr>
          <p:spPr>
            <a:xfrm>
              <a:off x="5141554" y="4106694"/>
              <a:ext cx="732796" cy="1063531"/>
            </a:xfrm>
            <a:prstGeom prst="flowChartMagneticDisk">
              <a:avLst/>
            </a:prstGeom>
            <a:gradFill>
              <a:gsLst>
                <a:gs pos="0">
                  <a:srgbClr val="9E9E00"/>
                </a:gs>
                <a:gs pos="50000">
                  <a:srgbClr val="E4E400"/>
                </a:gs>
                <a:gs pos="100000">
                  <a:srgbClr val="FFFF00"/>
                </a:gs>
              </a:gsLst>
              <a:lin ang="16200000" scaled="0"/>
            </a:gra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pic>
          <p:nvPicPr>
            <p:cNvPr id="19" name="Google Shape;322;p1">
              <a:extLst>
                <a:ext uri="{FF2B5EF4-FFF2-40B4-BE49-F238E27FC236}">
                  <a16:creationId xmlns:a16="http://schemas.microsoft.com/office/drawing/2014/main" id="{71A22409-D8A2-B4BC-265C-7548E5BA05F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07022" y="5101973"/>
              <a:ext cx="208617" cy="45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23;p1">
              <a:extLst>
                <a:ext uri="{FF2B5EF4-FFF2-40B4-BE49-F238E27FC236}">
                  <a16:creationId xmlns:a16="http://schemas.microsoft.com/office/drawing/2014/main" id="{C24129CC-EEA6-338F-36C6-8A4F4D141CA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65856" y="4958366"/>
              <a:ext cx="111402" cy="121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324;p1">
              <a:extLst>
                <a:ext uri="{FF2B5EF4-FFF2-40B4-BE49-F238E27FC236}">
                  <a16:creationId xmlns:a16="http://schemas.microsoft.com/office/drawing/2014/main" id="{BF3AD359-5DCF-CF33-52A6-EA249B1506B4}"/>
                </a:ext>
              </a:extLst>
            </p:cNvPr>
            <p:cNvSpPr/>
            <p:nvPr/>
          </p:nvSpPr>
          <p:spPr>
            <a:xfrm rot="-5756044">
              <a:off x="5243139" y="3882076"/>
              <a:ext cx="111676" cy="45719"/>
            </a:xfrm>
            <a:custGeom>
              <a:avLst/>
              <a:gdLst/>
              <a:ahLst/>
              <a:cxnLst/>
              <a:rect l="l" t="t" r="r" b="b"/>
              <a:pathLst>
                <a:path w="522515" h="124053" extrusionOk="0">
                  <a:moveTo>
                    <a:pt x="0" y="6762"/>
                  </a:moveTo>
                  <a:cubicBezTo>
                    <a:pt x="8969" y="21711"/>
                    <a:pt x="56435" y="114119"/>
                    <a:pt x="87086" y="122876"/>
                  </a:cubicBezTo>
                  <a:cubicBezTo>
                    <a:pt x="106266" y="128356"/>
                    <a:pt x="125791" y="113200"/>
                    <a:pt x="145143" y="108362"/>
                  </a:cubicBezTo>
                  <a:cubicBezTo>
                    <a:pt x="154819" y="93848"/>
                    <a:pt x="159379" y="74064"/>
                    <a:pt x="174172" y="64819"/>
                  </a:cubicBezTo>
                  <a:cubicBezTo>
                    <a:pt x="200120" y="48602"/>
                    <a:pt x="261258" y="35790"/>
                    <a:pt x="261258" y="35790"/>
                  </a:cubicBezTo>
                  <a:cubicBezTo>
                    <a:pt x="319327" y="-2922"/>
                    <a:pt x="314867" y="-13929"/>
                    <a:pt x="406400" y="21276"/>
                  </a:cubicBezTo>
                  <a:cubicBezTo>
                    <a:pt x="438963" y="33800"/>
                    <a:pt x="493486" y="79333"/>
                    <a:pt x="493486" y="79333"/>
                  </a:cubicBezTo>
                  <a:lnTo>
                    <a:pt x="522515" y="122876"/>
                  </a:lnTo>
                </a:path>
              </a:pathLst>
            </a:cu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endParaRPr>
            </a:p>
          </p:txBody>
        </p:sp>
        <p:sp>
          <p:nvSpPr>
            <p:cNvPr id="22" name="Google Shape;325;p1">
              <a:extLst>
                <a:ext uri="{FF2B5EF4-FFF2-40B4-BE49-F238E27FC236}">
                  <a16:creationId xmlns:a16="http://schemas.microsoft.com/office/drawing/2014/main" id="{CBFC9417-A764-1E87-5DFB-0212B3D8BCAC}"/>
                </a:ext>
              </a:extLst>
            </p:cNvPr>
            <p:cNvSpPr/>
            <p:nvPr/>
          </p:nvSpPr>
          <p:spPr>
            <a:xfrm rot="-5756044">
              <a:off x="4866732" y="3868989"/>
              <a:ext cx="111676" cy="45719"/>
            </a:xfrm>
            <a:custGeom>
              <a:avLst/>
              <a:gdLst/>
              <a:ahLst/>
              <a:cxnLst/>
              <a:rect l="l" t="t" r="r" b="b"/>
              <a:pathLst>
                <a:path w="522515" h="124053" extrusionOk="0">
                  <a:moveTo>
                    <a:pt x="0" y="6762"/>
                  </a:moveTo>
                  <a:cubicBezTo>
                    <a:pt x="8969" y="21711"/>
                    <a:pt x="56435" y="114119"/>
                    <a:pt x="87086" y="122876"/>
                  </a:cubicBezTo>
                  <a:cubicBezTo>
                    <a:pt x="106266" y="128356"/>
                    <a:pt x="125791" y="113200"/>
                    <a:pt x="145143" y="108362"/>
                  </a:cubicBezTo>
                  <a:cubicBezTo>
                    <a:pt x="154819" y="93848"/>
                    <a:pt x="159379" y="74064"/>
                    <a:pt x="174172" y="64819"/>
                  </a:cubicBezTo>
                  <a:cubicBezTo>
                    <a:pt x="200120" y="48602"/>
                    <a:pt x="261258" y="35790"/>
                    <a:pt x="261258" y="35790"/>
                  </a:cubicBezTo>
                  <a:cubicBezTo>
                    <a:pt x="319327" y="-2922"/>
                    <a:pt x="314867" y="-13929"/>
                    <a:pt x="406400" y="21276"/>
                  </a:cubicBezTo>
                  <a:cubicBezTo>
                    <a:pt x="438963" y="33800"/>
                    <a:pt x="493486" y="79333"/>
                    <a:pt x="493486" y="79333"/>
                  </a:cubicBezTo>
                  <a:lnTo>
                    <a:pt x="522515" y="122876"/>
                  </a:ln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endParaRPr>
            </a:p>
          </p:txBody>
        </p:sp>
        <p:cxnSp>
          <p:nvCxnSpPr>
            <p:cNvPr id="23" name="Google Shape;326;p1">
              <a:extLst>
                <a:ext uri="{FF2B5EF4-FFF2-40B4-BE49-F238E27FC236}">
                  <a16:creationId xmlns:a16="http://schemas.microsoft.com/office/drawing/2014/main" id="{0F742BEE-88D6-639B-5F20-4D18FAC7EBF2}"/>
                </a:ext>
              </a:extLst>
            </p:cNvPr>
            <p:cNvCxnSpPr/>
            <p:nvPr/>
          </p:nvCxnSpPr>
          <p:spPr>
            <a:xfrm>
              <a:off x="4949013" y="3198759"/>
              <a:ext cx="216514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327;p1">
              <a:extLst>
                <a:ext uri="{FF2B5EF4-FFF2-40B4-BE49-F238E27FC236}">
                  <a16:creationId xmlns:a16="http://schemas.microsoft.com/office/drawing/2014/main" id="{5DEFA18C-0FAF-C184-A1C5-DB22AF6BC137}"/>
                </a:ext>
              </a:extLst>
            </p:cNvPr>
            <p:cNvCxnSpPr/>
            <p:nvPr/>
          </p:nvCxnSpPr>
          <p:spPr>
            <a:xfrm>
              <a:off x="5054643" y="3203297"/>
              <a:ext cx="5255" cy="21859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328;p1">
              <a:extLst>
                <a:ext uri="{FF2B5EF4-FFF2-40B4-BE49-F238E27FC236}">
                  <a16:creationId xmlns:a16="http://schemas.microsoft.com/office/drawing/2014/main" id="{57767F91-62A4-8C9F-36F5-44F93E30F6F0}"/>
                </a:ext>
              </a:extLst>
            </p:cNvPr>
            <p:cNvCxnSpPr/>
            <p:nvPr/>
          </p:nvCxnSpPr>
          <p:spPr>
            <a:xfrm>
              <a:off x="5089465" y="3933742"/>
              <a:ext cx="255052" cy="35575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329;p1">
              <a:extLst>
                <a:ext uri="{FF2B5EF4-FFF2-40B4-BE49-F238E27FC236}">
                  <a16:creationId xmlns:a16="http://schemas.microsoft.com/office/drawing/2014/main" id="{4C0CCF4E-CBAC-F8BB-2DDC-1B7A0820F191}"/>
                </a:ext>
              </a:extLst>
            </p:cNvPr>
            <p:cNvCxnSpPr/>
            <p:nvPr/>
          </p:nvCxnSpPr>
          <p:spPr>
            <a:xfrm>
              <a:off x="5900125" y="3182953"/>
              <a:ext cx="216514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330;p1">
              <a:extLst>
                <a:ext uri="{FF2B5EF4-FFF2-40B4-BE49-F238E27FC236}">
                  <a16:creationId xmlns:a16="http://schemas.microsoft.com/office/drawing/2014/main" id="{806AAD7D-0DE4-BCEE-CFC8-3834A650DB0B}"/>
                </a:ext>
              </a:extLst>
            </p:cNvPr>
            <p:cNvCxnSpPr/>
            <p:nvPr/>
          </p:nvCxnSpPr>
          <p:spPr>
            <a:xfrm>
              <a:off x="6005755" y="3187491"/>
              <a:ext cx="5255" cy="21859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331;p1">
              <a:extLst>
                <a:ext uri="{FF2B5EF4-FFF2-40B4-BE49-F238E27FC236}">
                  <a16:creationId xmlns:a16="http://schemas.microsoft.com/office/drawing/2014/main" id="{7FF12B83-DD47-4D65-42E8-10C89C3649A7}"/>
                </a:ext>
              </a:extLst>
            </p:cNvPr>
            <p:cNvCxnSpPr/>
            <p:nvPr/>
          </p:nvCxnSpPr>
          <p:spPr>
            <a:xfrm flipH="1">
              <a:off x="5706837" y="3917936"/>
              <a:ext cx="275789" cy="384648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8" name="Google Shape;333;p1">
            <a:extLst>
              <a:ext uri="{FF2B5EF4-FFF2-40B4-BE49-F238E27FC236}">
                <a16:creationId xmlns:a16="http://schemas.microsoft.com/office/drawing/2014/main" id="{FB841846-4370-8A48-6BA4-8BF49C88C43B}"/>
              </a:ext>
            </a:extLst>
          </p:cNvPr>
          <p:cNvCxnSpPr>
            <a:cxnSpLocks/>
          </p:cNvCxnSpPr>
          <p:nvPr/>
        </p:nvCxnSpPr>
        <p:spPr>
          <a:xfrm flipV="1">
            <a:off x="4248997" y="3444481"/>
            <a:ext cx="778560" cy="588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arrow" w="med" len="med"/>
            <a:tailEnd type="arrow" w="med" len="med"/>
          </a:ln>
        </p:spPr>
      </p:cxnSp>
      <p:cxnSp>
        <p:nvCxnSpPr>
          <p:cNvPr id="39" name="Google Shape;334;p1">
            <a:extLst>
              <a:ext uri="{FF2B5EF4-FFF2-40B4-BE49-F238E27FC236}">
                <a16:creationId xmlns:a16="http://schemas.microsoft.com/office/drawing/2014/main" id="{932256B7-F84B-0198-1BC4-A158F170DCD1}"/>
              </a:ext>
            </a:extLst>
          </p:cNvPr>
          <p:cNvCxnSpPr>
            <a:cxnSpLocks/>
          </p:cNvCxnSpPr>
          <p:nvPr/>
        </p:nvCxnSpPr>
        <p:spPr>
          <a:xfrm flipV="1">
            <a:off x="1972671" y="2422397"/>
            <a:ext cx="961199" cy="19006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40" name="Google Shape;337;p1" descr="100% ORGANIC TURMERIC POWDER (CURCUMIN) CEYLON PURE BEST QUALITY - Free  Shipping | eBay">
            <a:extLst>
              <a:ext uri="{FF2B5EF4-FFF2-40B4-BE49-F238E27FC236}">
                <a16:creationId xmlns:a16="http://schemas.microsoft.com/office/drawing/2014/main" id="{E7CECD98-B5ED-1047-0721-A6F1521A8AF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436" y="1989325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38;p1">
            <a:extLst>
              <a:ext uri="{FF2B5EF4-FFF2-40B4-BE49-F238E27FC236}">
                <a16:creationId xmlns:a16="http://schemas.microsoft.com/office/drawing/2014/main" id="{0B8C7C08-228B-ED3B-EECF-1D02C3241BF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7796" y="3575891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39;p1">
            <a:extLst>
              <a:ext uri="{FF2B5EF4-FFF2-40B4-BE49-F238E27FC236}">
                <a16:creationId xmlns:a16="http://schemas.microsoft.com/office/drawing/2014/main" id="{7CEEA8C9-D579-DAAD-27B9-545C5CD921E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4431" y="3454643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340;p1">
            <a:extLst>
              <a:ext uri="{FF2B5EF4-FFF2-40B4-BE49-F238E27FC236}">
                <a16:creationId xmlns:a16="http://schemas.microsoft.com/office/drawing/2014/main" id="{14010805-7DDD-6AF1-B4DF-2809387899B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6647" y="3619483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41;p1">
            <a:extLst>
              <a:ext uri="{FF2B5EF4-FFF2-40B4-BE49-F238E27FC236}">
                <a16:creationId xmlns:a16="http://schemas.microsoft.com/office/drawing/2014/main" id="{F44774D0-8AC4-799C-4EC8-5D6AAF9316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2698" y="3706643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342;p1">
            <a:extLst>
              <a:ext uri="{FF2B5EF4-FFF2-40B4-BE49-F238E27FC236}">
                <a16:creationId xmlns:a16="http://schemas.microsoft.com/office/drawing/2014/main" id="{F490CF79-E6B5-D570-DBFE-5B8FD55763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6997" y="3480924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43;p1">
            <a:extLst>
              <a:ext uri="{FF2B5EF4-FFF2-40B4-BE49-F238E27FC236}">
                <a16:creationId xmlns:a16="http://schemas.microsoft.com/office/drawing/2014/main" id="{CC7FFA85-F53E-C4A5-420C-F10FF30DD63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6407" y="3580489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44;p1">
            <a:extLst>
              <a:ext uri="{FF2B5EF4-FFF2-40B4-BE49-F238E27FC236}">
                <a16:creationId xmlns:a16="http://schemas.microsoft.com/office/drawing/2014/main" id="{7D8FFC85-086C-B22E-570B-3C4DE3800B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955" y="3706643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45;p1">
            <a:extLst>
              <a:ext uri="{FF2B5EF4-FFF2-40B4-BE49-F238E27FC236}">
                <a16:creationId xmlns:a16="http://schemas.microsoft.com/office/drawing/2014/main" id="{492C5BC6-C3E2-D718-FB3D-B0845C9190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657" y="3449952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46;p1">
            <a:extLst>
              <a:ext uri="{FF2B5EF4-FFF2-40B4-BE49-F238E27FC236}">
                <a16:creationId xmlns:a16="http://schemas.microsoft.com/office/drawing/2014/main" id="{1EE63249-A009-F09A-A24B-CA73D5469FD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1414" y="3323233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47;p1">
            <a:extLst>
              <a:ext uri="{FF2B5EF4-FFF2-40B4-BE49-F238E27FC236}">
                <a16:creationId xmlns:a16="http://schemas.microsoft.com/office/drawing/2014/main" id="{F6475A3F-A33B-0340-7C0B-9C4E060D769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78771" y="3333914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348;p1">
            <a:extLst>
              <a:ext uri="{FF2B5EF4-FFF2-40B4-BE49-F238E27FC236}">
                <a16:creationId xmlns:a16="http://schemas.microsoft.com/office/drawing/2014/main" id="{A1F4E73B-7210-4D5A-4D02-C0B174CB53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5296" y="3339533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349;p1">
            <a:extLst>
              <a:ext uri="{FF2B5EF4-FFF2-40B4-BE49-F238E27FC236}">
                <a16:creationId xmlns:a16="http://schemas.microsoft.com/office/drawing/2014/main" id="{C0AB7309-B5E0-7249-547E-FCB84B1224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2981" y="3298496"/>
            <a:ext cx="111402" cy="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50;p1">
            <a:extLst>
              <a:ext uri="{FF2B5EF4-FFF2-40B4-BE49-F238E27FC236}">
                <a16:creationId xmlns:a16="http://schemas.microsoft.com/office/drawing/2014/main" id="{4881C858-AD3F-A4C1-9ADA-2005435825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079" y="3580489"/>
            <a:ext cx="111402" cy="12124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F8136F3-687E-C67C-80A1-D16AA76CCD4A}"/>
              </a:ext>
            </a:extLst>
          </p:cNvPr>
          <p:cNvSpPr txBox="1"/>
          <p:nvPr/>
        </p:nvSpPr>
        <p:spPr>
          <a:xfrm>
            <a:off x="1966461" y="2015482"/>
            <a:ext cx="1276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0160AC-4518-130B-6592-CA1D6285F2D4}"/>
              </a:ext>
            </a:extLst>
          </p:cNvPr>
          <p:cNvSpPr txBox="1"/>
          <p:nvPr/>
        </p:nvSpPr>
        <p:spPr>
          <a:xfrm>
            <a:off x="2209282" y="3238518"/>
            <a:ext cx="172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</a:t>
            </a: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0511E64A-31F7-32F6-92C5-27CEBD7F71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592601"/>
              </p:ext>
            </p:extLst>
          </p:nvPr>
        </p:nvGraphicFramePr>
        <p:xfrm>
          <a:off x="6458162" y="395239"/>
          <a:ext cx="4154909" cy="303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7BA5640A-F546-6A9C-E8F8-E3C1C1755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421026"/>
              </p:ext>
            </p:extLst>
          </p:nvPr>
        </p:nvGraphicFramePr>
        <p:xfrm>
          <a:off x="6526055" y="3332013"/>
          <a:ext cx="4032462" cy="3156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e4785095bb_0_0"/>
          <p:cNvSpPr txBox="1"/>
          <p:nvPr/>
        </p:nvSpPr>
        <p:spPr>
          <a:xfrm>
            <a:off x="318300" y="5062764"/>
            <a:ext cx="11307536" cy="93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9. 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embodied energy (MMBtu) and carbon emissions (kg CO2-eq) of raw materials for producing both turmeric-soymilk and curcumin-soymilk powders with ~10 kg curcumin..</a:t>
            </a:r>
            <a:endParaRPr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5C518-74E5-D7BA-A12C-9B1B97401A66}"/>
              </a:ext>
            </a:extLst>
          </p:cNvPr>
          <p:cNvGrpSpPr/>
          <p:nvPr/>
        </p:nvGrpSpPr>
        <p:grpSpPr>
          <a:xfrm>
            <a:off x="318300" y="1160235"/>
            <a:ext cx="5653768" cy="3902529"/>
            <a:chOff x="0" y="0"/>
            <a:chExt cx="5653768" cy="3902529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1528B67B-217F-4552-A009-7A0E82DA8B8F}"/>
                </a:ext>
              </a:extLst>
            </p:cNvPr>
            <p:cNvGraphicFramePr/>
            <p:nvPr/>
          </p:nvGraphicFramePr>
          <p:xfrm>
            <a:off x="0" y="0"/>
            <a:ext cx="5653768" cy="39025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84176B76-AC29-A370-856A-4C647B494A29}"/>
                </a:ext>
              </a:extLst>
            </p:cNvPr>
            <p:cNvSpPr txBox="1"/>
            <p:nvPr/>
          </p:nvSpPr>
          <p:spPr>
            <a:xfrm>
              <a:off x="4061735" y="568780"/>
              <a:ext cx="816428" cy="231321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10 x</a:t>
              </a:r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F3266938-0384-134D-2A3E-CD12745823F2}"/>
                </a:ext>
              </a:extLst>
            </p:cNvPr>
            <p:cNvSpPr txBox="1"/>
            <p:nvPr/>
          </p:nvSpPr>
          <p:spPr>
            <a:xfrm>
              <a:off x="1979842" y="2773137"/>
              <a:ext cx="816428" cy="231321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1 x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C47BF7-9672-F648-1E21-F74984F52198}"/>
              </a:ext>
            </a:extLst>
          </p:cNvPr>
          <p:cNvGrpSpPr/>
          <p:nvPr/>
        </p:nvGrpSpPr>
        <p:grpSpPr>
          <a:xfrm>
            <a:off x="5972068" y="1160235"/>
            <a:ext cx="5653768" cy="3902529"/>
            <a:chOff x="0" y="0"/>
            <a:chExt cx="5653768" cy="3562351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14FBA933-867E-71D4-1E8F-8E9BF6E23C55}"/>
                </a:ext>
              </a:extLst>
            </p:cNvPr>
            <p:cNvGraphicFramePr/>
            <p:nvPr/>
          </p:nvGraphicFramePr>
          <p:xfrm>
            <a:off x="0" y="0"/>
            <a:ext cx="5653768" cy="35623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7A4ED5E-8254-0A31-C422-86AA684DA5EC}"/>
                </a:ext>
              </a:extLst>
            </p:cNvPr>
            <p:cNvSpPr txBox="1"/>
            <p:nvPr/>
          </p:nvSpPr>
          <p:spPr>
            <a:xfrm>
              <a:off x="4129770" y="432708"/>
              <a:ext cx="816429" cy="285750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22 x</a:t>
              </a: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B43742E7-FCC7-ACA5-F637-B54F623036F1}"/>
                </a:ext>
              </a:extLst>
            </p:cNvPr>
            <p:cNvSpPr txBox="1"/>
            <p:nvPr/>
          </p:nvSpPr>
          <p:spPr>
            <a:xfrm>
              <a:off x="2115915" y="2637065"/>
              <a:ext cx="816428" cy="231321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1 x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4769FC-9B70-EE12-CCC1-FA73804C75A7}"/>
              </a:ext>
            </a:extLst>
          </p:cNvPr>
          <p:cNvSpPr txBox="1"/>
          <p:nvPr/>
        </p:nvSpPr>
        <p:spPr>
          <a:xfrm>
            <a:off x="412653" y="1160234"/>
            <a:ext cx="503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086BA-4336-21D7-B946-2A8A8EB79350}"/>
              </a:ext>
            </a:extLst>
          </p:cNvPr>
          <p:cNvSpPr txBox="1"/>
          <p:nvPr/>
        </p:nvSpPr>
        <p:spPr>
          <a:xfrm>
            <a:off x="6066421" y="1160234"/>
            <a:ext cx="599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90AB392-D8D5-7C56-C4D8-2D93ED223B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7035" y="1053164"/>
            <a:ext cx="4138393" cy="3529218"/>
          </a:xfrm>
          <a:prstGeom prst="rect">
            <a:avLst/>
          </a:prstGeom>
          <a:solidFill>
            <a:srgbClr val="76D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6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28AA098-B88B-AF28-7B3F-12D88F91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2622593" y="1283874"/>
            <a:ext cx="664522" cy="68281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A29AF41-601C-8FC6-C2DE-7CA37F0C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06105">
            <a:off x="4803193" y="2908455"/>
            <a:ext cx="664522" cy="68281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7B9595E-989F-699A-9E40-5CB5CE2B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31086">
            <a:off x="3242265" y="1933857"/>
            <a:ext cx="664522" cy="68281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0C35A21-1BE4-E2F2-082B-4E0E10B09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26541">
            <a:off x="1697418" y="1243343"/>
            <a:ext cx="664522" cy="68281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91D503B-26BE-5ADF-ECEA-65F6B64C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860177">
            <a:off x="1620003" y="2417165"/>
            <a:ext cx="664522" cy="68281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33ADE65-5BD5-4691-2435-07B9C24E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95488">
            <a:off x="1985086" y="3738489"/>
            <a:ext cx="664522" cy="68281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B427390-E6A4-E92C-16FE-1509519D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25457">
            <a:off x="3717011" y="1361757"/>
            <a:ext cx="664522" cy="68281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20E5F2E-97DD-1BDC-1F23-D1AD50B0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658964">
            <a:off x="3390588" y="3029679"/>
            <a:ext cx="664522" cy="68281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72385C6-6D7E-5E05-1666-DA2A751A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429" y="2974121"/>
            <a:ext cx="1153504" cy="112473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959AF8C-F6F2-59F9-0904-EBA1205B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695" y="1924408"/>
            <a:ext cx="1153504" cy="112473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CEF327-7E61-A36C-101B-338E36FF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939" y="2132618"/>
            <a:ext cx="1153504" cy="112473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2C0208B-2D8D-9E25-37A4-50B7ADA94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40" y="3378579"/>
            <a:ext cx="1153504" cy="112473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1FC80A2-5367-35E5-37C9-1F3676AA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06105">
            <a:off x="4915776" y="1604720"/>
            <a:ext cx="664522" cy="68281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09EEE5-F347-8303-EBED-138B266F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06105">
            <a:off x="3161154" y="3765015"/>
            <a:ext cx="664522" cy="68281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4E4EE12-A5F9-411F-7DEA-C8CD2FC5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06105">
            <a:off x="4945435" y="2352653"/>
            <a:ext cx="664522" cy="682811"/>
          </a:xfrm>
          <a:prstGeom prst="rect">
            <a:avLst/>
          </a:prstGeom>
        </p:spPr>
      </p:pic>
      <p:sp>
        <p:nvSpPr>
          <p:cNvPr id="78" name="Freeform 73">
            <a:extLst>
              <a:ext uri="{FF2B5EF4-FFF2-40B4-BE49-F238E27FC236}">
                <a16:creationId xmlns:a16="http://schemas.microsoft.com/office/drawing/2014/main" id="{4FFDEF7B-A8A5-F8C1-7BA2-55B73B8B5352}"/>
              </a:ext>
            </a:extLst>
          </p:cNvPr>
          <p:cNvSpPr>
            <a:spLocks noChangeAspect="1"/>
          </p:cNvSpPr>
          <p:nvPr/>
        </p:nvSpPr>
        <p:spPr bwMode="auto">
          <a:xfrm>
            <a:off x="1656462" y="5910659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9" name="Oval 7">
            <a:extLst>
              <a:ext uri="{FF2B5EF4-FFF2-40B4-BE49-F238E27FC236}">
                <a16:creationId xmlns:a16="http://schemas.microsoft.com/office/drawing/2014/main" id="{68F00927-0D17-DCA7-A543-DFAAB94EB6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67366" y="5239790"/>
            <a:ext cx="345100" cy="345100"/>
          </a:xfrm>
          <a:prstGeom prst="ellipse">
            <a:avLst/>
          </a:prstGeom>
          <a:solidFill>
            <a:srgbClr val="FFC000"/>
          </a:solidFill>
          <a:ln w="12700">
            <a:noFill/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381000" h="355600"/>
          </a:sp3d>
        </p:spPr>
        <p:txBody>
          <a:bodyPr wrap="none" anchor="ctr"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5A73F0-4DDA-92BD-2CCE-2B4BC439066E}"/>
              </a:ext>
            </a:extLst>
          </p:cNvPr>
          <p:cNvSpPr txBox="1"/>
          <p:nvPr/>
        </p:nvSpPr>
        <p:spPr>
          <a:xfrm>
            <a:off x="2102587" y="4651903"/>
            <a:ext cx="2183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RuBisCO</a:t>
            </a:r>
            <a:r>
              <a:rPr lang="en-US" sz="2000" ker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protein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E4A9ED-FD00-02C9-2F32-B171703E67DD}"/>
              </a:ext>
            </a:extLst>
          </p:cNvPr>
          <p:cNvSpPr txBox="1"/>
          <p:nvPr/>
        </p:nvSpPr>
        <p:spPr>
          <a:xfrm>
            <a:off x="2102587" y="5212285"/>
            <a:ext cx="123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Lipids</a:t>
            </a:r>
            <a:endParaRPr lang="en-US" sz="200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C7DAEB-87D9-04E9-34DA-7F6A80ECF9DF}"/>
              </a:ext>
            </a:extLst>
          </p:cNvPr>
          <p:cNvSpPr txBox="1"/>
          <p:nvPr/>
        </p:nvSpPr>
        <p:spPr>
          <a:xfrm>
            <a:off x="2102587" y="5720043"/>
            <a:ext cx="3381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kern="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Curcumin or Lutein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371BA33-2CF7-CC00-11D9-E702BF1B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06105">
            <a:off x="1420854" y="4510553"/>
            <a:ext cx="664522" cy="682811"/>
          </a:xfrm>
          <a:prstGeom prst="rect">
            <a:avLst/>
          </a:prstGeom>
        </p:spPr>
      </p:pic>
      <p:sp>
        <p:nvSpPr>
          <p:cNvPr id="84" name="Freeform 73">
            <a:extLst>
              <a:ext uri="{FF2B5EF4-FFF2-40B4-BE49-F238E27FC236}">
                <a16:creationId xmlns:a16="http://schemas.microsoft.com/office/drawing/2014/main" id="{5C1767B1-A267-D6E5-70F5-7D5A4786BBF9}"/>
              </a:ext>
            </a:extLst>
          </p:cNvPr>
          <p:cNvSpPr>
            <a:spLocks noChangeAspect="1"/>
          </p:cNvSpPr>
          <p:nvPr/>
        </p:nvSpPr>
        <p:spPr bwMode="auto">
          <a:xfrm>
            <a:off x="4348939" y="3753749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Freeform 73">
            <a:extLst>
              <a:ext uri="{FF2B5EF4-FFF2-40B4-BE49-F238E27FC236}">
                <a16:creationId xmlns:a16="http://schemas.microsoft.com/office/drawing/2014/main" id="{6A1307F2-020F-A402-4A7E-55087AFA0F79}"/>
              </a:ext>
            </a:extLst>
          </p:cNvPr>
          <p:cNvSpPr>
            <a:spLocks noChangeAspect="1"/>
          </p:cNvSpPr>
          <p:nvPr/>
        </p:nvSpPr>
        <p:spPr bwMode="auto">
          <a:xfrm>
            <a:off x="4219254" y="3973021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Freeform 73">
            <a:extLst>
              <a:ext uri="{FF2B5EF4-FFF2-40B4-BE49-F238E27FC236}">
                <a16:creationId xmlns:a16="http://schemas.microsoft.com/office/drawing/2014/main" id="{E752018C-5DF0-EFE0-2376-86E2D88C5207}"/>
              </a:ext>
            </a:extLst>
          </p:cNvPr>
          <p:cNvSpPr>
            <a:spLocks noChangeAspect="1"/>
          </p:cNvSpPr>
          <p:nvPr/>
        </p:nvSpPr>
        <p:spPr bwMode="auto">
          <a:xfrm>
            <a:off x="4489888" y="3990184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7" name="Freeform 73">
            <a:extLst>
              <a:ext uri="{FF2B5EF4-FFF2-40B4-BE49-F238E27FC236}">
                <a16:creationId xmlns:a16="http://schemas.microsoft.com/office/drawing/2014/main" id="{1F71376B-31CE-0D1F-6923-ADCEFD87BBA8}"/>
              </a:ext>
            </a:extLst>
          </p:cNvPr>
          <p:cNvSpPr>
            <a:spLocks noChangeAspect="1"/>
          </p:cNvSpPr>
          <p:nvPr/>
        </p:nvSpPr>
        <p:spPr bwMode="auto">
          <a:xfrm>
            <a:off x="4286078" y="2493700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8" name="Freeform 73">
            <a:extLst>
              <a:ext uri="{FF2B5EF4-FFF2-40B4-BE49-F238E27FC236}">
                <a16:creationId xmlns:a16="http://schemas.microsoft.com/office/drawing/2014/main" id="{5995B034-A87C-9D49-EA5D-83AF7B4EDB19}"/>
              </a:ext>
            </a:extLst>
          </p:cNvPr>
          <p:cNvSpPr>
            <a:spLocks noChangeAspect="1"/>
          </p:cNvSpPr>
          <p:nvPr/>
        </p:nvSpPr>
        <p:spPr bwMode="auto">
          <a:xfrm>
            <a:off x="4156393" y="2712972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Freeform 73">
            <a:extLst>
              <a:ext uri="{FF2B5EF4-FFF2-40B4-BE49-F238E27FC236}">
                <a16:creationId xmlns:a16="http://schemas.microsoft.com/office/drawing/2014/main" id="{4A192172-5A30-FE17-4EF5-F0D661EE415B}"/>
              </a:ext>
            </a:extLst>
          </p:cNvPr>
          <p:cNvSpPr>
            <a:spLocks noChangeAspect="1"/>
          </p:cNvSpPr>
          <p:nvPr/>
        </p:nvSpPr>
        <p:spPr bwMode="auto">
          <a:xfrm>
            <a:off x="4427027" y="2730135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Freeform 73">
            <a:extLst>
              <a:ext uri="{FF2B5EF4-FFF2-40B4-BE49-F238E27FC236}">
                <a16:creationId xmlns:a16="http://schemas.microsoft.com/office/drawing/2014/main" id="{C1158F49-9270-7E28-92E0-A379CDFF0EA3}"/>
              </a:ext>
            </a:extLst>
          </p:cNvPr>
          <p:cNvSpPr>
            <a:spLocks noChangeAspect="1"/>
          </p:cNvSpPr>
          <p:nvPr/>
        </p:nvSpPr>
        <p:spPr bwMode="auto">
          <a:xfrm>
            <a:off x="2683928" y="2303069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Freeform 73">
            <a:extLst>
              <a:ext uri="{FF2B5EF4-FFF2-40B4-BE49-F238E27FC236}">
                <a16:creationId xmlns:a16="http://schemas.microsoft.com/office/drawing/2014/main" id="{E7AF39DD-1C3F-EBEA-7B03-E6983EA73ECB}"/>
              </a:ext>
            </a:extLst>
          </p:cNvPr>
          <p:cNvSpPr>
            <a:spLocks noChangeAspect="1"/>
          </p:cNvSpPr>
          <p:nvPr/>
        </p:nvSpPr>
        <p:spPr bwMode="auto">
          <a:xfrm>
            <a:off x="2554243" y="2522341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Freeform 73">
            <a:extLst>
              <a:ext uri="{FF2B5EF4-FFF2-40B4-BE49-F238E27FC236}">
                <a16:creationId xmlns:a16="http://schemas.microsoft.com/office/drawing/2014/main" id="{FECB6366-5D2E-31DA-0061-85D6846D424C}"/>
              </a:ext>
            </a:extLst>
          </p:cNvPr>
          <p:cNvSpPr>
            <a:spLocks noChangeAspect="1"/>
          </p:cNvSpPr>
          <p:nvPr/>
        </p:nvSpPr>
        <p:spPr bwMode="auto">
          <a:xfrm>
            <a:off x="2824877" y="2539504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Freeform 73">
            <a:extLst>
              <a:ext uri="{FF2B5EF4-FFF2-40B4-BE49-F238E27FC236}">
                <a16:creationId xmlns:a16="http://schemas.microsoft.com/office/drawing/2014/main" id="{1B25F7ED-E0B1-90C8-17CB-6D296476E72D}"/>
              </a:ext>
            </a:extLst>
          </p:cNvPr>
          <p:cNvSpPr>
            <a:spLocks noChangeAspect="1"/>
          </p:cNvSpPr>
          <p:nvPr/>
        </p:nvSpPr>
        <p:spPr bwMode="auto">
          <a:xfrm>
            <a:off x="2823846" y="3369027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Freeform 73">
            <a:extLst>
              <a:ext uri="{FF2B5EF4-FFF2-40B4-BE49-F238E27FC236}">
                <a16:creationId xmlns:a16="http://schemas.microsoft.com/office/drawing/2014/main" id="{5E3AF7C5-C03C-ED5F-1BFA-112874D3E181}"/>
              </a:ext>
            </a:extLst>
          </p:cNvPr>
          <p:cNvSpPr>
            <a:spLocks noChangeAspect="1"/>
          </p:cNvSpPr>
          <p:nvPr/>
        </p:nvSpPr>
        <p:spPr bwMode="auto">
          <a:xfrm>
            <a:off x="2694161" y="3588299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Freeform 73">
            <a:extLst>
              <a:ext uri="{FF2B5EF4-FFF2-40B4-BE49-F238E27FC236}">
                <a16:creationId xmlns:a16="http://schemas.microsoft.com/office/drawing/2014/main" id="{8A94EEC9-5686-77A2-226A-AD44C3152DD9}"/>
              </a:ext>
            </a:extLst>
          </p:cNvPr>
          <p:cNvSpPr>
            <a:spLocks noChangeAspect="1"/>
          </p:cNvSpPr>
          <p:nvPr/>
        </p:nvSpPr>
        <p:spPr bwMode="auto">
          <a:xfrm>
            <a:off x="2964795" y="3605462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D0143424-353D-C012-D5B7-546FA5DF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1613512" y="1766074"/>
            <a:ext cx="664522" cy="68281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09BE2CE-E09D-8C12-333F-8235D7FC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1626368" y="2960113"/>
            <a:ext cx="664522" cy="68281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1F72698-7A91-4C8C-EBF6-B0C9569B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4381116" y="1059125"/>
            <a:ext cx="664522" cy="68281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AB22847-B999-DAD1-F352-5B9681C81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1511897" y="3832888"/>
            <a:ext cx="664522" cy="68281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6793AD6-380A-1F34-B1F4-504D6C238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3209320" y="973660"/>
            <a:ext cx="664522" cy="68281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275F35F-E366-FF9A-7606-15666D93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4860733" y="3859413"/>
            <a:ext cx="664522" cy="68281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4CAB1BB-78F2-62E2-241B-2E4BB253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2485401" y="3903194"/>
            <a:ext cx="664522" cy="68281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9DC50DE5-3E49-6503-D28A-5595BCAF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3168816" y="2422138"/>
            <a:ext cx="664522" cy="68281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2355231-6641-B2C5-057E-6CED6851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854">
            <a:off x="4240856" y="1553880"/>
            <a:ext cx="664522" cy="68281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3AA92FA-6AD8-9D01-D41C-7CD77386377A}"/>
              </a:ext>
            </a:extLst>
          </p:cNvPr>
          <p:cNvSpPr txBox="1"/>
          <p:nvPr/>
        </p:nvSpPr>
        <p:spPr>
          <a:xfrm>
            <a:off x="1472232" y="568508"/>
            <a:ext cx="4123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PB egg system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C283544-184C-391E-1DDC-A9F8F205B0CF}"/>
              </a:ext>
            </a:extLst>
          </p:cNvPr>
          <p:cNvCxnSpPr>
            <a:cxnSpLocks/>
            <a:endCxn id="117" idx="1"/>
          </p:cNvCxnSpPr>
          <p:nvPr/>
        </p:nvCxnSpPr>
        <p:spPr>
          <a:xfrm flipV="1">
            <a:off x="4589400" y="2001656"/>
            <a:ext cx="1394751" cy="727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990ACA4C-4F90-D2FE-AA27-B45A4822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33" y="1910835"/>
            <a:ext cx="684126" cy="667066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95910EB0-669E-87F6-2D95-7130477A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867" y="1703527"/>
            <a:ext cx="1113736" cy="108596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1C3ABE7-18F2-B4CA-2A31-255E6F22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06" y="1460400"/>
            <a:ext cx="1630610" cy="1589948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3400F7B-814B-0F48-7B39-AC06F06FA63B}"/>
              </a:ext>
            </a:extLst>
          </p:cNvPr>
          <p:cNvSpPr txBox="1"/>
          <p:nvPr/>
        </p:nvSpPr>
        <p:spPr>
          <a:xfrm>
            <a:off x="8683343" y="1142515"/>
            <a:ext cx="3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F3BE2C2-B47F-2CEF-61AF-6C90C4F43B4F}"/>
              </a:ext>
            </a:extLst>
          </p:cNvPr>
          <p:cNvSpPr txBox="1"/>
          <p:nvPr/>
        </p:nvSpPr>
        <p:spPr>
          <a:xfrm>
            <a:off x="7336167" y="1142515"/>
            <a:ext cx="3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33BE80-0934-AD45-C251-A3BB8A1ACF90}"/>
              </a:ext>
            </a:extLst>
          </p:cNvPr>
          <p:cNvSpPr txBox="1"/>
          <p:nvPr/>
        </p:nvSpPr>
        <p:spPr>
          <a:xfrm>
            <a:off x="6211028" y="1142515"/>
            <a:ext cx="3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2F4AD895-9CC0-C5DF-59A8-CA57FF0CE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54593" r="75774" b="8753"/>
          <a:stretch/>
        </p:blipFill>
        <p:spPr>
          <a:xfrm>
            <a:off x="8125956" y="3229424"/>
            <a:ext cx="1114773" cy="104627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EB314AB-68AE-0A59-FCC7-250151F65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49" t="56393" r="24493" b="9180"/>
          <a:stretch/>
        </p:blipFill>
        <p:spPr>
          <a:xfrm>
            <a:off x="6437181" y="3230055"/>
            <a:ext cx="1242292" cy="1046277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28569E1-DE6F-DBE1-A457-BAA287108AB2}"/>
              </a:ext>
            </a:extLst>
          </p:cNvPr>
          <p:cNvSpPr txBox="1"/>
          <p:nvPr/>
        </p:nvSpPr>
        <p:spPr>
          <a:xfrm>
            <a:off x="8008149" y="4353950"/>
            <a:ext cx="157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Real egg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EA418E-98BC-3010-6F75-AEA15F597A10}"/>
              </a:ext>
            </a:extLst>
          </p:cNvPr>
          <p:cNvSpPr txBox="1"/>
          <p:nvPr/>
        </p:nvSpPr>
        <p:spPr>
          <a:xfrm>
            <a:off x="6292872" y="4353950"/>
            <a:ext cx="157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PB egg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FABB662-9642-D828-83A8-321784E8EB14}"/>
              </a:ext>
            </a:extLst>
          </p:cNvPr>
          <p:cNvSpPr/>
          <p:nvPr/>
        </p:nvSpPr>
        <p:spPr>
          <a:xfrm>
            <a:off x="5984151" y="1051610"/>
            <a:ext cx="3714065" cy="1900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Freeform 73">
            <a:extLst>
              <a:ext uri="{FF2B5EF4-FFF2-40B4-BE49-F238E27FC236}">
                <a16:creationId xmlns:a16="http://schemas.microsoft.com/office/drawing/2014/main" id="{5FDE35F0-8A2D-2EE4-A949-E067C536513D}"/>
              </a:ext>
            </a:extLst>
          </p:cNvPr>
          <p:cNvSpPr>
            <a:spLocks noChangeAspect="1"/>
          </p:cNvSpPr>
          <p:nvPr/>
        </p:nvSpPr>
        <p:spPr bwMode="auto">
          <a:xfrm>
            <a:off x="6295861" y="2188558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9" name="Freeform 73">
            <a:extLst>
              <a:ext uri="{FF2B5EF4-FFF2-40B4-BE49-F238E27FC236}">
                <a16:creationId xmlns:a16="http://schemas.microsoft.com/office/drawing/2014/main" id="{8130B8AD-E0A1-F114-5495-1BED6AA492B5}"/>
              </a:ext>
            </a:extLst>
          </p:cNvPr>
          <p:cNvSpPr>
            <a:spLocks noChangeAspect="1"/>
          </p:cNvSpPr>
          <p:nvPr/>
        </p:nvSpPr>
        <p:spPr bwMode="auto">
          <a:xfrm>
            <a:off x="7417873" y="2102211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0" name="Freeform 73">
            <a:extLst>
              <a:ext uri="{FF2B5EF4-FFF2-40B4-BE49-F238E27FC236}">
                <a16:creationId xmlns:a16="http://schemas.microsoft.com/office/drawing/2014/main" id="{A628A8DD-1410-6309-1036-4F4AD4C69BE4}"/>
              </a:ext>
            </a:extLst>
          </p:cNvPr>
          <p:cNvSpPr>
            <a:spLocks noChangeAspect="1"/>
          </p:cNvSpPr>
          <p:nvPr/>
        </p:nvSpPr>
        <p:spPr bwMode="auto">
          <a:xfrm>
            <a:off x="7417872" y="2293891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1" name="Freeform 73">
            <a:extLst>
              <a:ext uri="{FF2B5EF4-FFF2-40B4-BE49-F238E27FC236}">
                <a16:creationId xmlns:a16="http://schemas.microsoft.com/office/drawing/2014/main" id="{83769FA1-B1C7-E82A-2FB0-ED45AADE6820}"/>
              </a:ext>
            </a:extLst>
          </p:cNvPr>
          <p:cNvSpPr>
            <a:spLocks noChangeAspect="1"/>
          </p:cNvSpPr>
          <p:nvPr/>
        </p:nvSpPr>
        <p:spPr bwMode="auto">
          <a:xfrm>
            <a:off x="8970684" y="2093506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2" name="Freeform 73">
            <a:extLst>
              <a:ext uri="{FF2B5EF4-FFF2-40B4-BE49-F238E27FC236}">
                <a16:creationId xmlns:a16="http://schemas.microsoft.com/office/drawing/2014/main" id="{77FEB9E4-7258-F6F1-3B14-C2884B7BAC10}"/>
              </a:ext>
            </a:extLst>
          </p:cNvPr>
          <p:cNvSpPr>
            <a:spLocks noChangeAspect="1"/>
          </p:cNvSpPr>
          <p:nvPr/>
        </p:nvSpPr>
        <p:spPr bwMode="auto">
          <a:xfrm>
            <a:off x="8970683" y="2285186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3" name="Freeform 73">
            <a:extLst>
              <a:ext uri="{FF2B5EF4-FFF2-40B4-BE49-F238E27FC236}">
                <a16:creationId xmlns:a16="http://schemas.microsoft.com/office/drawing/2014/main" id="{51D40CCB-4D04-93C9-60A7-2A448DA4CA6F}"/>
              </a:ext>
            </a:extLst>
          </p:cNvPr>
          <p:cNvSpPr>
            <a:spLocks noChangeAspect="1"/>
          </p:cNvSpPr>
          <p:nvPr/>
        </p:nvSpPr>
        <p:spPr bwMode="auto">
          <a:xfrm>
            <a:off x="8649518" y="2231135"/>
            <a:ext cx="193305" cy="66816"/>
          </a:xfrm>
          <a:custGeom>
            <a:avLst/>
            <a:gdLst/>
            <a:ahLst/>
            <a:cxnLst>
              <a:cxn ang="0">
                <a:pos x="173" y="30"/>
              </a:cxn>
              <a:cxn ang="0">
                <a:pos x="145" y="30"/>
              </a:cxn>
              <a:cxn ang="0">
                <a:pos x="122" y="30"/>
              </a:cxn>
              <a:cxn ang="0">
                <a:pos x="99" y="59"/>
              </a:cxn>
              <a:cxn ang="0">
                <a:pos x="76" y="44"/>
              </a:cxn>
              <a:cxn ang="0">
                <a:pos x="69" y="0"/>
              </a:cxn>
              <a:cxn ang="0">
                <a:pos x="46" y="0"/>
              </a:cxn>
              <a:cxn ang="0">
                <a:pos x="23" y="30"/>
              </a:cxn>
              <a:cxn ang="0">
                <a:pos x="0" y="30"/>
              </a:cxn>
            </a:cxnLst>
            <a:rect l="0" t="0" r="r" b="b"/>
            <a:pathLst>
              <a:path w="174" h="60">
                <a:moveTo>
                  <a:pt x="173" y="30"/>
                </a:moveTo>
                <a:lnTo>
                  <a:pt x="145" y="30"/>
                </a:lnTo>
                <a:lnTo>
                  <a:pt x="122" y="30"/>
                </a:lnTo>
                <a:lnTo>
                  <a:pt x="99" y="59"/>
                </a:lnTo>
                <a:lnTo>
                  <a:pt x="76" y="44"/>
                </a:lnTo>
                <a:lnTo>
                  <a:pt x="69" y="0"/>
                </a:lnTo>
                <a:lnTo>
                  <a:pt x="46" y="0"/>
                </a:lnTo>
                <a:lnTo>
                  <a:pt x="23" y="30"/>
                </a:lnTo>
                <a:lnTo>
                  <a:pt x="0" y="30"/>
                </a:lnTo>
              </a:path>
            </a:pathLst>
          </a:custGeom>
          <a:noFill/>
          <a:ln w="25400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33">
              <a:defRPr/>
            </a:pPr>
            <a:endParaRPr lang="en-US" sz="1801" b="1" kern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88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508BEDE-B548-72DD-3D80-A5A3604D2C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327662"/>
              </p:ext>
            </p:extLst>
          </p:nvPr>
        </p:nvGraphicFramePr>
        <p:xfrm>
          <a:off x="2149857" y="571119"/>
          <a:ext cx="7393472" cy="611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5458B68-092F-C3B1-AA17-0D8F7F653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8" t="10870" r="34162" b="29855"/>
          <a:stretch/>
        </p:blipFill>
        <p:spPr>
          <a:xfrm>
            <a:off x="7164715" y="1769772"/>
            <a:ext cx="41774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C3A30-9623-7FCB-01EE-BDA7267BD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6" t="38406" r="39868" b="21304"/>
          <a:stretch/>
        </p:blipFill>
        <p:spPr>
          <a:xfrm>
            <a:off x="5478927" y="1742644"/>
            <a:ext cx="437229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A176E4-B692-A460-EA9D-DD7E08133F28}"/>
              </a:ext>
            </a:extLst>
          </p:cNvPr>
          <p:cNvCxnSpPr>
            <a:cxnSpLocks/>
          </p:cNvCxnSpPr>
          <p:nvPr/>
        </p:nvCxnSpPr>
        <p:spPr>
          <a:xfrm>
            <a:off x="6222793" y="2258304"/>
            <a:ext cx="60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E8A2D6-8F8E-16A9-4400-A362DDB749B4}"/>
              </a:ext>
            </a:extLst>
          </p:cNvPr>
          <p:cNvSpPr txBox="1"/>
          <p:nvPr/>
        </p:nvSpPr>
        <p:spPr>
          <a:xfrm>
            <a:off x="6195076" y="1825622"/>
            <a:ext cx="6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rPr>
              <a:t>HCl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14A35-88B2-2017-43DF-7844D92F2CFD}"/>
              </a:ext>
            </a:extLst>
          </p:cNvPr>
          <p:cNvSpPr txBox="1"/>
          <p:nvPr/>
        </p:nvSpPr>
        <p:spPr>
          <a:xfrm>
            <a:off x="4373674" y="1815170"/>
            <a:ext cx="95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rPr>
              <a:t>NaOH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471CC-B477-3550-9802-4A28DD124F69}"/>
              </a:ext>
            </a:extLst>
          </p:cNvPr>
          <p:cNvCxnSpPr>
            <a:cxnSpLocks/>
          </p:cNvCxnSpPr>
          <p:nvPr/>
        </p:nvCxnSpPr>
        <p:spPr>
          <a:xfrm flipV="1">
            <a:off x="4528399" y="2254288"/>
            <a:ext cx="688374" cy="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C34A3-3EA0-C619-CADA-9385D7297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085" y="1757768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DF6E589-A498-2812-73A6-EA01C20E9D91}"/>
              </a:ext>
            </a:extLst>
          </p:cNvPr>
          <p:cNvGrpSpPr/>
          <p:nvPr/>
        </p:nvGrpSpPr>
        <p:grpSpPr>
          <a:xfrm>
            <a:off x="7595285" y="2921621"/>
            <a:ext cx="1172791" cy="1014757"/>
            <a:chOff x="6816384" y="3771755"/>
            <a:chExt cx="2084909" cy="195573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C7BB82-B46F-DA82-61FF-D71705BBE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9620" y="3990050"/>
              <a:ext cx="1568087" cy="148133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EF1117-1DEE-532B-FA4A-B455DE782123}"/>
                </a:ext>
              </a:extLst>
            </p:cNvPr>
            <p:cNvSpPr/>
            <p:nvPr/>
          </p:nvSpPr>
          <p:spPr>
            <a:xfrm>
              <a:off x="7257086" y="4355081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6A5C63-03C0-00B9-86DF-974367D78DF5}"/>
                </a:ext>
              </a:extLst>
            </p:cNvPr>
            <p:cNvSpPr/>
            <p:nvPr/>
          </p:nvSpPr>
          <p:spPr>
            <a:xfrm>
              <a:off x="7173939" y="4729988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C502FB-B1A5-F8F7-A150-C23553645BDA}"/>
                </a:ext>
              </a:extLst>
            </p:cNvPr>
            <p:cNvSpPr/>
            <p:nvPr/>
          </p:nvSpPr>
          <p:spPr>
            <a:xfrm>
              <a:off x="8195308" y="4315687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678AE2-4DFC-7C1B-550B-72B52D7F08A5}"/>
                </a:ext>
              </a:extLst>
            </p:cNvPr>
            <p:cNvSpPr/>
            <p:nvPr/>
          </p:nvSpPr>
          <p:spPr>
            <a:xfrm>
              <a:off x="8333074" y="4621731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569617-FBA2-3CD7-3F5D-9AE8BBF81F30}"/>
                </a:ext>
              </a:extLst>
            </p:cNvPr>
            <p:cNvSpPr/>
            <p:nvPr/>
          </p:nvSpPr>
          <p:spPr>
            <a:xfrm>
              <a:off x="8292248" y="5008087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F5C7A19-CAE5-66AF-CA2A-40C2AE68E464}"/>
                </a:ext>
              </a:extLst>
            </p:cNvPr>
            <p:cNvSpPr/>
            <p:nvPr/>
          </p:nvSpPr>
          <p:spPr>
            <a:xfrm>
              <a:off x="7989951" y="5235996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DA97F6-1B91-E224-81BB-ACA2DD49503D}"/>
                </a:ext>
              </a:extLst>
            </p:cNvPr>
            <p:cNvSpPr/>
            <p:nvPr/>
          </p:nvSpPr>
          <p:spPr>
            <a:xfrm>
              <a:off x="7951366" y="4089630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BE964DD-0AC1-B102-A9BF-81BEDF0A27DA}"/>
                </a:ext>
              </a:extLst>
            </p:cNvPr>
            <p:cNvSpPr/>
            <p:nvPr/>
          </p:nvSpPr>
          <p:spPr>
            <a:xfrm>
              <a:off x="7319307" y="5028402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3A6F334-1A9C-D533-1ED3-B3226BD588BD}"/>
                </a:ext>
              </a:extLst>
            </p:cNvPr>
            <p:cNvSpPr/>
            <p:nvPr/>
          </p:nvSpPr>
          <p:spPr>
            <a:xfrm>
              <a:off x="7597546" y="5227197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7E3DD00-8160-7ACD-F720-252C64A3B417}"/>
                </a:ext>
              </a:extLst>
            </p:cNvPr>
            <p:cNvSpPr/>
            <p:nvPr/>
          </p:nvSpPr>
          <p:spPr>
            <a:xfrm>
              <a:off x="7501166" y="4113217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0A723-5816-233C-D20B-A4EBA2EAC758}"/>
                </a:ext>
              </a:extLst>
            </p:cNvPr>
            <p:cNvSpPr/>
            <p:nvPr/>
          </p:nvSpPr>
          <p:spPr>
            <a:xfrm>
              <a:off x="8004835" y="4292907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0DF6180-07E6-3385-13CF-1DBBFC5E8DD9}"/>
                </a:ext>
              </a:extLst>
            </p:cNvPr>
            <p:cNvSpPr/>
            <p:nvPr/>
          </p:nvSpPr>
          <p:spPr>
            <a:xfrm>
              <a:off x="7992235" y="4581538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7D0D477-0AA1-A63F-61F9-BC093387828B}"/>
                </a:ext>
              </a:extLst>
            </p:cNvPr>
            <p:cNvSpPr/>
            <p:nvPr/>
          </p:nvSpPr>
          <p:spPr>
            <a:xfrm>
              <a:off x="7727538" y="4197888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940494C-EF34-C3E6-CD09-EE2556CDFD07}"/>
                </a:ext>
              </a:extLst>
            </p:cNvPr>
            <p:cNvSpPr/>
            <p:nvPr/>
          </p:nvSpPr>
          <p:spPr>
            <a:xfrm>
              <a:off x="7360273" y="4572984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2069CA7-DBC6-C708-5912-C4546A5D1A5C}"/>
                </a:ext>
              </a:extLst>
            </p:cNvPr>
            <p:cNvSpPr/>
            <p:nvPr/>
          </p:nvSpPr>
          <p:spPr>
            <a:xfrm>
              <a:off x="7588323" y="4997000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7FE3E41-39A9-3E13-9F4E-6058EEE3CEDD}"/>
                </a:ext>
              </a:extLst>
            </p:cNvPr>
            <p:cNvSpPr/>
            <p:nvPr/>
          </p:nvSpPr>
          <p:spPr>
            <a:xfrm>
              <a:off x="7609582" y="4509214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734ECFE-6661-F4F2-A020-9D71A544D0D2}"/>
                </a:ext>
              </a:extLst>
            </p:cNvPr>
            <p:cNvGrpSpPr/>
            <p:nvPr/>
          </p:nvGrpSpPr>
          <p:grpSpPr>
            <a:xfrm rot="20157945">
              <a:off x="6967780" y="3895782"/>
              <a:ext cx="830515" cy="573099"/>
              <a:chOff x="8526367" y="454147"/>
              <a:chExt cx="830515" cy="57309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9198C59-C924-3DA9-7982-B30F352F6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919564" y="454147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AC80B55-AE5C-F33E-226B-135FE209C8FB}"/>
                  </a:ext>
                </a:extLst>
              </p:cNvPr>
              <p:cNvSpPr/>
              <p:nvPr/>
            </p:nvSpPr>
            <p:spPr>
              <a:xfrm rot="20150060">
                <a:off x="8526367" y="607698"/>
                <a:ext cx="830515" cy="419548"/>
              </a:xfrm>
              <a:custGeom>
                <a:avLst/>
                <a:gdLst>
                  <a:gd name="connsiteX0" fmla="*/ 0 w 1344706"/>
                  <a:gd name="connsiteY0" fmla="*/ 32272 h 419548"/>
                  <a:gd name="connsiteX1" fmla="*/ 43030 w 1344706"/>
                  <a:gd name="connsiteY1" fmla="*/ 236668 h 419548"/>
                  <a:gd name="connsiteX2" fmla="*/ 64546 w 1344706"/>
                  <a:gd name="connsiteY2" fmla="*/ 258183 h 419548"/>
                  <a:gd name="connsiteX3" fmla="*/ 150607 w 1344706"/>
                  <a:gd name="connsiteY3" fmla="*/ 172122 h 419548"/>
                  <a:gd name="connsiteX4" fmla="*/ 225910 w 1344706"/>
                  <a:gd name="connsiteY4" fmla="*/ 75303 h 419548"/>
                  <a:gd name="connsiteX5" fmla="*/ 258183 w 1344706"/>
                  <a:gd name="connsiteY5" fmla="*/ 53788 h 419548"/>
                  <a:gd name="connsiteX6" fmla="*/ 279698 w 1344706"/>
                  <a:gd name="connsiteY6" fmla="*/ 118334 h 419548"/>
                  <a:gd name="connsiteX7" fmla="*/ 333487 w 1344706"/>
                  <a:gd name="connsiteY7" fmla="*/ 225910 h 419548"/>
                  <a:gd name="connsiteX8" fmla="*/ 376517 w 1344706"/>
                  <a:gd name="connsiteY8" fmla="*/ 215152 h 419548"/>
                  <a:gd name="connsiteX9" fmla="*/ 387275 w 1344706"/>
                  <a:gd name="connsiteY9" fmla="*/ 172122 h 419548"/>
                  <a:gd name="connsiteX10" fmla="*/ 419548 w 1344706"/>
                  <a:gd name="connsiteY10" fmla="*/ 129091 h 419548"/>
                  <a:gd name="connsiteX11" fmla="*/ 451821 w 1344706"/>
                  <a:gd name="connsiteY11" fmla="*/ 96818 h 419548"/>
                  <a:gd name="connsiteX12" fmla="*/ 494851 w 1344706"/>
                  <a:gd name="connsiteY12" fmla="*/ 32272 h 419548"/>
                  <a:gd name="connsiteX13" fmla="*/ 548640 w 1344706"/>
                  <a:gd name="connsiteY13" fmla="*/ 0 h 419548"/>
                  <a:gd name="connsiteX14" fmla="*/ 602428 w 1344706"/>
                  <a:gd name="connsiteY14" fmla="*/ 43030 h 419548"/>
                  <a:gd name="connsiteX15" fmla="*/ 645458 w 1344706"/>
                  <a:gd name="connsiteY15" fmla="*/ 129091 h 419548"/>
                  <a:gd name="connsiteX16" fmla="*/ 677731 w 1344706"/>
                  <a:gd name="connsiteY16" fmla="*/ 172122 h 419548"/>
                  <a:gd name="connsiteX17" fmla="*/ 710004 w 1344706"/>
                  <a:gd name="connsiteY17" fmla="*/ 161364 h 419548"/>
                  <a:gd name="connsiteX18" fmla="*/ 753035 w 1344706"/>
                  <a:gd name="connsiteY18" fmla="*/ 96818 h 419548"/>
                  <a:gd name="connsiteX19" fmla="*/ 785308 w 1344706"/>
                  <a:gd name="connsiteY19" fmla="*/ 86061 h 419548"/>
                  <a:gd name="connsiteX20" fmla="*/ 828338 w 1344706"/>
                  <a:gd name="connsiteY20" fmla="*/ 53788 h 419548"/>
                  <a:gd name="connsiteX21" fmla="*/ 860611 w 1344706"/>
                  <a:gd name="connsiteY21" fmla="*/ 10757 h 419548"/>
                  <a:gd name="connsiteX22" fmla="*/ 925157 w 1344706"/>
                  <a:gd name="connsiteY22" fmla="*/ 21515 h 419548"/>
                  <a:gd name="connsiteX23" fmla="*/ 968188 w 1344706"/>
                  <a:gd name="connsiteY23" fmla="*/ 53788 h 419548"/>
                  <a:gd name="connsiteX24" fmla="*/ 1000461 w 1344706"/>
                  <a:gd name="connsiteY24" fmla="*/ 75303 h 419548"/>
                  <a:gd name="connsiteX25" fmla="*/ 1054249 w 1344706"/>
                  <a:gd name="connsiteY25" fmla="*/ 161364 h 419548"/>
                  <a:gd name="connsiteX26" fmla="*/ 1086522 w 1344706"/>
                  <a:gd name="connsiteY26" fmla="*/ 204395 h 419548"/>
                  <a:gd name="connsiteX27" fmla="*/ 1172583 w 1344706"/>
                  <a:gd name="connsiteY27" fmla="*/ 172122 h 419548"/>
                  <a:gd name="connsiteX28" fmla="*/ 1269402 w 1344706"/>
                  <a:gd name="connsiteY28" fmla="*/ 204395 h 419548"/>
                  <a:gd name="connsiteX29" fmla="*/ 1323190 w 1344706"/>
                  <a:gd name="connsiteY29" fmla="*/ 301214 h 419548"/>
                  <a:gd name="connsiteX30" fmla="*/ 1333948 w 1344706"/>
                  <a:gd name="connsiteY30" fmla="*/ 387275 h 419548"/>
                  <a:gd name="connsiteX31" fmla="*/ 1344706 w 1344706"/>
                  <a:gd name="connsiteY31" fmla="*/ 419548 h 4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44706" h="419548">
                    <a:moveTo>
                      <a:pt x="0" y="32272"/>
                    </a:moveTo>
                    <a:cubicBezTo>
                      <a:pt x="8127" y="85098"/>
                      <a:pt x="14696" y="180001"/>
                      <a:pt x="43030" y="236668"/>
                    </a:cubicBezTo>
                    <a:cubicBezTo>
                      <a:pt x="47566" y="245740"/>
                      <a:pt x="57374" y="251011"/>
                      <a:pt x="64546" y="258183"/>
                    </a:cubicBezTo>
                    <a:cubicBezTo>
                      <a:pt x="93233" y="229496"/>
                      <a:pt x="128103" y="205878"/>
                      <a:pt x="150607" y="172122"/>
                    </a:cubicBezTo>
                    <a:cubicBezTo>
                      <a:pt x="176196" y="133737"/>
                      <a:pt x="188671" y="112542"/>
                      <a:pt x="225910" y="75303"/>
                    </a:cubicBezTo>
                    <a:cubicBezTo>
                      <a:pt x="235052" y="66161"/>
                      <a:pt x="247425" y="60960"/>
                      <a:pt x="258183" y="53788"/>
                    </a:cubicBezTo>
                    <a:cubicBezTo>
                      <a:pt x="265355" y="75303"/>
                      <a:pt x="270608" y="97556"/>
                      <a:pt x="279698" y="118334"/>
                    </a:cubicBezTo>
                    <a:cubicBezTo>
                      <a:pt x="295767" y="155064"/>
                      <a:pt x="333487" y="225910"/>
                      <a:pt x="333487" y="225910"/>
                    </a:cubicBezTo>
                    <a:cubicBezTo>
                      <a:pt x="347830" y="222324"/>
                      <a:pt x="366063" y="225606"/>
                      <a:pt x="376517" y="215152"/>
                    </a:cubicBezTo>
                    <a:cubicBezTo>
                      <a:pt x="386971" y="204698"/>
                      <a:pt x="380663" y="185346"/>
                      <a:pt x="387275" y="172122"/>
                    </a:cubicBezTo>
                    <a:cubicBezTo>
                      <a:pt x="395293" y="156085"/>
                      <a:pt x="407880" y="142704"/>
                      <a:pt x="419548" y="129091"/>
                    </a:cubicBezTo>
                    <a:cubicBezTo>
                      <a:pt x="429449" y="117540"/>
                      <a:pt x="442978" y="109198"/>
                      <a:pt x="451821" y="96818"/>
                    </a:cubicBezTo>
                    <a:cubicBezTo>
                      <a:pt x="479018" y="58742"/>
                      <a:pt x="461272" y="56257"/>
                      <a:pt x="494851" y="32272"/>
                    </a:cubicBezTo>
                    <a:cubicBezTo>
                      <a:pt x="511866" y="20119"/>
                      <a:pt x="530710" y="10757"/>
                      <a:pt x="548640" y="0"/>
                    </a:cubicBezTo>
                    <a:cubicBezTo>
                      <a:pt x="566569" y="14343"/>
                      <a:pt x="586192" y="26794"/>
                      <a:pt x="602428" y="43030"/>
                    </a:cubicBezTo>
                    <a:cubicBezTo>
                      <a:pt x="629930" y="70532"/>
                      <a:pt x="626198" y="94423"/>
                      <a:pt x="645458" y="129091"/>
                    </a:cubicBezTo>
                    <a:cubicBezTo>
                      <a:pt x="654165" y="144764"/>
                      <a:pt x="666973" y="157778"/>
                      <a:pt x="677731" y="172122"/>
                    </a:cubicBezTo>
                    <a:cubicBezTo>
                      <a:pt x="688489" y="168536"/>
                      <a:pt x="700280" y="167198"/>
                      <a:pt x="710004" y="161364"/>
                    </a:cubicBezTo>
                    <a:cubicBezTo>
                      <a:pt x="751199" y="136647"/>
                      <a:pt x="713799" y="136054"/>
                      <a:pt x="753035" y="96818"/>
                    </a:cubicBezTo>
                    <a:cubicBezTo>
                      <a:pt x="761053" y="88800"/>
                      <a:pt x="774550" y="89647"/>
                      <a:pt x="785308" y="86061"/>
                    </a:cubicBezTo>
                    <a:cubicBezTo>
                      <a:pt x="799651" y="75303"/>
                      <a:pt x="815660" y="66466"/>
                      <a:pt x="828338" y="53788"/>
                    </a:cubicBezTo>
                    <a:cubicBezTo>
                      <a:pt x="841016" y="41110"/>
                      <a:pt x="843602" y="16427"/>
                      <a:pt x="860611" y="10757"/>
                    </a:cubicBezTo>
                    <a:cubicBezTo>
                      <a:pt x="881304" y="3859"/>
                      <a:pt x="903642" y="17929"/>
                      <a:pt x="925157" y="21515"/>
                    </a:cubicBezTo>
                    <a:cubicBezTo>
                      <a:pt x="939501" y="32273"/>
                      <a:pt x="953598" y="43367"/>
                      <a:pt x="968188" y="53788"/>
                    </a:cubicBezTo>
                    <a:cubicBezTo>
                      <a:pt x="978709" y="61303"/>
                      <a:pt x="992384" y="65207"/>
                      <a:pt x="1000461" y="75303"/>
                    </a:cubicBezTo>
                    <a:cubicBezTo>
                      <a:pt x="1021594" y="101719"/>
                      <a:pt x="1033952" y="134301"/>
                      <a:pt x="1054249" y="161364"/>
                    </a:cubicBezTo>
                    <a:lnTo>
                      <a:pt x="1086522" y="204395"/>
                    </a:lnTo>
                    <a:cubicBezTo>
                      <a:pt x="1103525" y="195894"/>
                      <a:pt x="1150183" y="168676"/>
                      <a:pt x="1172583" y="172122"/>
                    </a:cubicBezTo>
                    <a:cubicBezTo>
                      <a:pt x="1206206" y="177295"/>
                      <a:pt x="1237129" y="193637"/>
                      <a:pt x="1269402" y="204395"/>
                    </a:cubicBezTo>
                    <a:cubicBezTo>
                      <a:pt x="1310995" y="256386"/>
                      <a:pt x="1313738" y="244499"/>
                      <a:pt x="1323190" y="301214"/>
                    </a:cubicBezTo>
                    <a:cubicBezTo>
                      <a:pt x="1327943" y="329731"/>
                      <a:pt x="1328776" y="358831"/>
                      <a:pt x="1333948" y="387275"/>
                    </a:cubicBezTo>
                    <a:cubicBezTo>
                      <a:pt x="1335977" y="398432"/>
                      <a:pt x="1344706" y="419548"/>
                      <a:pt x="1344706" y="419548"/>
                    </a:cubicBezTo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/>
                  <a:cs typeface="Helvetica" panose="020B0604020202020204" pitchFamily="34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91BA1D08-9F17-8E53-1638-18F6E78F81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567905" y="652231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60B2669-EB7B-E901-6879-6B210A3365C4}"/>
                </a:ext>
              </a:extLst>
            </p:cNvPr>
            <p:cNvGrpSpPr/>
            <p:nvPr/>
          </p:nvGrpSpPr>
          <p:grpSpPr>
            <a:xfrm rot="2112434">
              <a:off x="7697255" y="3771755"/>
              <a:ext cx="830515" cy="573099"/>
              <a:chOff x="8526367" y="454147"/>
              <a:chExt cx="830515" cy="573099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DC76DF2-9F5D-8F70-2EF5-61690DB3D8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919564" y="454147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980146F-ACBF-39E9-9C20-41564150D8C9}"/>
                  </a:ext>
                </a:extLst>
              </p:cNvPr>
              <p:cNvSpPr/>
              <p:nvPr/>
            </p:nvSpPr>
            <p:spPr>
              <a:xfrm rot="20150060">
                <a:off x="8526367" y="607698"/>
                <a:ext cx="830515" cy="419548"/>
              </a:xfrm>
              <a:custGeom>
                <a:avLst/>
                <a:gdLst>
                  <a:gd name="connsiteX0" fmla="*/ 0 w 1344706"/>
                  <a:gd name="connsiteY0" fmla="*/ 32272 h 419548"/>
                  <a:gd name="connsiteX1" fmla="*/ 43030 w 1344706"/>
                  <a:gd name="connsiteY1" fmla="*/ 236668 h 419548"/>
                  <a:gd name="connsiteX2" fmla="*/ 64546 w 1344706"/>
                  <a:gd name="connsiteY2" fmla="*/ 258183 h 419548"/>
                  <a:gd name="connsiteX3" fmla="*/ 150607 w 1344706"/>
                  <a:gd name="connsiteY3" fmla="*/ 172122 h 419548"/>
                  <a:gd name="connsiteX4" fmla="*/ 225910 w 1344706"/>
                  <a:gd name="connsiteY4" fmla="*/ 75303 h 419548"/>
                  <a:gd name="connsiteX5" fmla="*/ 258183 w 1344706"/>
                  <a:gd name="connsiteY5" fmla="*/ 53788 h 419548"/>
                  <a:gd name="connsiteX6" fmla="*/ 279698 w 1344706"/>
                  <a:gd name="connsiteY6" fmla="*/ 118334 h 419548"/>
                  <a:gd name="connsiteX7" fmla="*/ 333487 w 1344706"/>
                  <a:gd name="connsiteY7" fmla="*/ 225910 h 419548"/>
                  <a:gd name="connsiteX8" fmla="*/ 376517 w 1344706"/>
                  <a:gd name="connsiteY8" fmla="*/ 215152 h 419548"/>
                  <a:gd name="connsiteX9" fmla="*/ 387275 w 1344706"/>
                  <a:gd name="connsiteY9" fmla="*/ 172122 h 419548"/>
                  <a:gd name="connsiteX10" fmla="*/ 419548 w 1344706"/>
                  <a:gd name="connsiteY10" fmla="*/ 129091 h 419548"/>
                  <a:gd name="connsiteX11" fmla="*/ 451821 w 1344706"/>
                  <a:gd name="connsiteY11" fmla="*/ 96818 h 419548"/>
                  <a:gd name="connsiteX12" fmla="*/ 494851 w 1344706"/>
                  <a:gd name="connsiteY12" fmla="*/ 32272 h 419548"/>
                  <a:gd name="connsiteX13" fmla="*/ 548640 w 1344706"/>
                  <a:gd name="connsiteY13" fmla="*/ 0 h 419548"/>
                  <a:gd name="connsiteX14" fmla="*/ 602428 w 1344706"/>
                  <a:gd name="connsiteY14" fmla="*/ 43030 h 419548"/>
                  <a:gd name="connsiteX15" fmla="*/ 645458 w 1344706"/>
                  <a:gd name="connsiteY15" fmla="*/ 129091 h 419548"/>
                  <a:gd name="connsiteX16" fmla="*/ 677731 w 1344706"/>
                  <a:gd name="connsiteY16" fmla="*/ 172122 h 419548"/>
                  <a:gd name="connsiteX17" fmla="*/ 710004 w 1344706"/>
                  <a:gd name="connsiteY17" fmla="*/ 161364 h 419548"/>
                  <a:gd name="connsiteX18" fmla="*/ 753035 w 1344706"/>
                  <a:gd name="connsiteY18" fmla="*/ 96818 h 419548"/>
                  <a:gd name="connsiteX19" fmla="*/ 785308 w 1344706"/>
                  <a:gd name="connsiteY19" fmla="*/ 86061 h 419548"/>
                  <a:gd name="connsiteX20" fmla="*/ 828338 w 1344706"/>
                  <a:gd name="connsiteY20" fmla="*/ 53788 h 419548"/>
                  <a:gd name="connsiteX21" fmla="*/ 860611 w 1344706"/>
                  <a:gd name="connsiteY21" fmla="*/ 10757 h 419548"/>
                  <a:gd name="connsiteX22" fmla="*/ 925157 w 1344706"/>
                  <a:gd name="connsiteY22" fmla="*/ 21515 h 419548"/>
                  <a:gd name="connsiteX23" fmla="*/ 968188 w 1344706"/>
                  <a:gd name="connsiteY23" fmla="*/ 53788 h 419548"/>
                  <a:gd name="connsiteX24" fmla="*/ 1000461 w 1344706"/>
                  <a:gd name="connsiteY24" fmla="*/ 75303 h 419548"/>
                  <a:gd name="connsiteX25" fmla="*/ 1054249 w 1344706"/>
                  <a:gd name="connsiteY25" fmla="*/ 161364 h 419548"/>
                  <a:gd name="connsiteX26" fmla="*/ 1086522 w 1344706"/>
                  <a:gd name="connsiteY26" fmla="*/ 204395 h 419548"/>
                  <a:gd name="connsiteX27" fmla="*/ 1172583 w 1344706"/>
                  <a:gd name="connsiteY27" fmla="*/ 172122 h 419548"/>
                  <a:gd name="connsiteX28" fmla="*/ 1269402 w 1344706"/>
                  <a:gd name="connsiteY28" fmla="*/ 204395 h 419548"/>
                  <a:gd name="connsiteX29" fmla="*/ 1323190 w 1344706"/>
                  <a:gd name="connsiteY29" fmla="*/ 301214 h 419548"/>
                  <a:gd name="connsiteX30" fmla="*/ 1333948 w 1344706"/>
                  <a:gd name="connsiteY30" fmla="*/ 387275 h 419548"/>
                  <a:gd name="connsiteX31" fmla="*/ 1344706 w 1344706"/>
                  <a:gd name="connsiteY31" fmla="*/ 419548 h 4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44706" h="419548">
                    <a:moveTo>
                      <a:pt x="0" y="32272"/>
                    </a:moveTo>
                    <a:cubicBezTo>
                      <a:pt x="8127" y="85098"/>
                      <a:pt x="14696" y="180001"/>
                      <a:pt x="43030" y="236668"/>
                    </a:cubicBezTo>
                    <a:cubicBezTo>
                      <a:pt x="47566" y="245740"/>
                      <a:pt x="57374" y="251011"/>
                      <a:pt x="64546" y="258183"/>
                    </a:cubicBezTo>
                    <a:cubicBezTo>
                      <a:pt x="93233" y="229496"/>
                      <a:pt x="128103" y="205878"/>
                      <a:pt x="150607" y="172122"/>
                    </a:cubicBezTo>
                    <a:cubicBezTo>
                      <a:pt x="176196" y="133737"/>
                      <a:pt x="188671" y="112542"/>
                      <a:pt x="225910" y="75303"/>
                    </a:cubicBezTo>
                    <a:cubicBezTo>
                      <a:pt x="235052" y="66161"/>
                      <a:pt x="247425" y="60960"/>
                      <a:pt x="258183" y="53788"/>
                    </a:cubicBezTo>
                    <a:cubicBezTo>
                      <a:pt x="265355" y="75303"/>
                      <a:pt x="270608" y="97556"/>
                      <a:pt x="279698" y="118334"/>
                    </a:cubicBezTo>
                    <a:cubicBezTo>
                      <a:pt x="295767" y="155064"/>
                      <a:pt x="333487" y="225910"/>
                      <a:pt x="333487" y="225910"/>
                    </a:cubicBezTo>
                    <a:cubicBezTo>
                      <a:pt x="347830" y="222324"/>
                      <a:pt x="366063" y="225606"/>
                      <a:pt x="376517" y="215152"/>
                    </a:cubicBezTo>
                    <a:cubicBezTo>
                      <a:pt x="386971" y="204698"/>
                      <a:pt x="380663" y="185346"/>
                      <a:pt x="387275" y="172122"/>
                    </a:cubicBezTo>
                    <a:cubicBezTo>
                      <a:pt x="395293" y="156085"/>
                      <a:pt x="407880" y="142704"/>
                      <a:pt x="419548" y="129091"/>
                    </a:cubicBezTo>
                    <a:cubicBezTo>
                      <a:pt x="429449" y="117540"/>
                      <a:pt x="442978" y="109198"/>
                      <a:pt x="451821" y="96818"/>
                    </a:cubicBezTo>
                    <a:cubicBezTo>
                      <a:pt x="479018" y="58742"/>
                      <a:pt x="461272" y="56257"/>
                      <a:pt x="494851" y="32272"/>
                    </a:cubicBezTo>
                    <a:cubicBezTo>
                      <a:pt x="511866" y="20119"/>
                      <a:pt x="530710" y="10757"/>
                      <a:pt x="548640" y="0"/>
                    </a:cubicBezTo>
                    <a:cubicBezTo>
                      <a:pt x="566569" y="14343"/>
                      <a:pt x="586192" y="26794"/>
                      <a:pt x="602428" y="43030"/>
                    </a:cubicBezTo>
                    <a:cubicBezTo>
                      <a:pt x="629930" y="70532"/>
                      <a:pt x="626198" y="94423"/>
                      <a:pt x="645458" y="129091"/>
                    </a:cubicBezTo>
                    <a:cubicBezTo>
                      <a:pt x="654165" y="144764"/>
                      <a:pt x="666973" y="157778"/>
                      <a:pt x="677731" y="172122"/>
                    </a:cubicBezTo>
                    <a:cubicBezTo>
                      <a:pt x="688489" y="168536"/>
                      <a:pt x="700280" y="167198"/>
                      <a:pt x="710004" y="161364"/>
                    </a:cubicBezTo>
                    <a:cubicBezTo>
                      <a:pt x="751199" y="136647"/>
                      <a:pt x="713799" y="136054"/>
                      <a:pt x="753035" y="96818"/>
                    </a:cubicBezTo>
                    <a:cubicBezTo>
                      <a:pt x="761053" y="88800"/>
                      <a:pt x="774550" y="89647"/>
                      <a:pt x="785308" y="86061"/>
                    </a:cubicBezTo>
                    <a:cubicBezTo>
                      <a:pt x="799651" y="75303"/>
                      <a:pt x="815660" y="66466"/>
                      <a:pt x="828338" y="53788"/>
                    </a:cubicBezTo>
                    <a:cubicBezTo>
                      <a:pt x="841016" y="41110"/>
                      <a:pt x="843602" y="16427"/>
                      <a:pt x="860611" y="10757"/>
                    </a:cubicBezTo>
                    <a:cubicBezTo>
                      <a:pt x="881304" y="3859"/>
                      <a:pt x="903642" y="17929"/>
                      <a:pt x="925157" y="21515"/>
                    </a:cubicBezTo>
                    <a:cubicBezTo>
                      <a:pt x="939501" y="32273"/>
                      <a:pt x="953598" y="43367"/>
                      <a:pt x="968188" y="53788"/>
                    </a:cubicBezTo>
                    <a:cubicBezTo>
                      <a:pt x="978709" y="61303"/>
                      <a:pt x="992384" y="65207"/>
                      <a:pt x="1000461" y="75303"/>
                    </a:cubicBezTo>
                    <a:cubicBezTo>
                      <a:pt x="1021594" y="101719"/>
                      <a:pt x="1033952" y="134301"/>
                      <a:pt x="1054249" y="161364"/>
                    </a:cubicBezTo>
                    <a:lnTo>
                      <a:pt x="1086522" y="204395"/>
                    </a:lnTo>
                    <a:cubicBezTo>
                      <a:pt x="1103525" y="195894"/>
                      <a:pt x="1150183" y="168676"/>
                      <a:pt x="1172583" y="172122"/>
                    </a:cubicBezTo>
                    <a:cubicBezTo>
                      <a:pt x="1206206" y="177295"/>
                      <a:pt x="1237129" y="193637"/>
                      <a:pt x="1269402" y="204395"/>
                    </a:cubicBezTo>
                    <a:cubicBezTo>
                      <a:pt x="1310995" y="256386"/>
                      <a:pt x="1313738" y="244499"/>
                      <a:pt x="1323190" y="301214"/>
                    </a:cubicBezTo>
                    <a:cubicBezTo>
                      <a:pt x="1327943" y="329731"/>
                      <a:pt x="1328776" y="358831"/>
                      <a:pt x="1333948" y="387275"/>
                    </a:cubicBezTo>
                    <a:cubicBezTo>
                      <a:pt x="1335977" y="398432"/>
                      <a:pt x="1344706" y="419548"/>
                      <a:pt x="1344706" y="419548"/>
                    </a:cubicBezTo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/>
                  <a:cs typeface="Helvetica" panose="020B0604020202020204" pitchFamily="34" charset="0"/>
                </a:endParaRP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4F85356-F110-55E0-550A-0073E75484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567905" y="652231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E298250-B69D-42EF-4A4E-71F08AD27726}"/>
                </a:ext>
              </a:extLst>
            </p:cNvPr>
            <p:cNvGrpSpPr/>
            <p:nvPr/>
          </p:nvGrpSpPr>
          <p:grpSpPr>
            <a:xfrm rot="16849900">
              <a:off x="6687676" y="4530241"/>
              <a:ext cx="830515" cy="573099"/>
              <a:chOff x="8526367" y="454147"/>
              <a:chExt cx="830515" cy="573099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215ACA1-651D-97DE-D338-23A9B4E05B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919564" y="454147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9159A79-50FB-1A28-04FE-AB9DD8DC7BDA}"/>
                  </a:ext>
                </a:extLst>
              </p:cNvPr>
              <p:cNvSpPr/>
              <p:nvPr/>
            </p:nvSpPr>
            <p:spPr>
              <a:xfrm rot="20150060">
                <a:off x="8526367" y="607698"/>
                <a:ext cx="830515" cy="419548"/>
              </a:xfrm>
              <a:custGeom>
                <a:avLst/>
                <a:gdLst>
                  <a:gd name="connsiteX0" fmla="*/ 0 w 1344706"/>
                  <a:gd name="connsiteY0" fmla="*/ 32272 h 419548"/>
                  <a:gd name="connsiteX1" fmla="*/ 43030 w 1344706"/>
                  <a:gd name="connsiteY1" fmla="*/ 236668 h 419548"/>
                  <a:gd name="connsiteX2" fmla="*/ 64546 w 1344706"/>
                  <a:gd name="connsiteY2" fmla="*/ 258183 h 419548"/>
                  <a:gd name="connsiteX3" fmla="*/ 150607 w 1344706"/>
                  <a:gd name="connsiteY3" fmla="*/ 172122 h 419548"/>
                  <a:gd name="connsiteX4" fmla="*/ 225910 w 1344706"/>
                  <a:gd name="connsiteY4" fmla="*/ 75303 h 419548"/>
                  <a:gd name="connsiteX5" fmla="*/ 258183 w 1344706"/>
                  <a:gd name="connsiteY5" fmla="*/ 53788 h 419548"/>
                  <a:gd name="connsiteX6" fmla="*/ 279698 w 1344706"/>
                  <a:gd name="connsiteY6" fmla="*/ 118334 h 419548"/>
                  <a:gd name="connsiteX7" fmla="*/ 333487 w 1344706"/>
                  <a:gd name="connsiteY7" fmla="*/ 225910 h 419548"/>
                  <a:gd name="connsiteX8" fmla="*/ 376517 w 1344706"/>
                  <a:gd name="connsiteY8" fmla="*/ 215152 h 419548"/>
                  <a:gd name="connsiteX9" fmla="*/ 387275 w 1344706"/>
                  <a:gd name="connsiteY9" fmla="*/ 172122 h 419548"/>
                  <a:gd name="connsiteX10" fmla="*/ 419548 w 1344706"/>
                  <a:gd name="connsiteY10" fmla="*/ 129091 h 419548"/>
                  <a:gd name="connsiteX11" fmla="*/ 451821 w 1344706"/>
                  <a:gd name="connsiteY11" fmla="*/ 96818 h 419548"/>
                  <a:gd name="connsiteX12" fmla="*/ 494851 w 1344706"/>
                  <a:gd name="connsiteY12" fmla="*/ 32272 h 419548"/>
                  <a:gd name="connsiteX13" fmla="*/ 548640 w 1344706"/>
                  <a:gd name="connsiteY13" fmla="*/ 0 h 419548"/>
                  <a:gd name="connsiteX14" fmla="*/ 602428 w 1344706"/>
                  <a:gd name="connsiteY14" fmla="*/ 43030 h 419548"/>
                  <a:gd name="connsiteX15" fmla="*/ 645458 w 1344706"/>
                  <a:gd name="connsiteY15" fmla="*/ 129091 h 419548"/>
                  <a:gd name="connsiteX16" fmla="*/ 677731 w 1344706"/>
                  <a:gd name="connsiteY16" fmla="*/ 172122 h 419548"/>
                  <a:gd name="connsiteX17" fmla="*/ 710004 w 1344706"/>
                  <a:gd name="connsiteY17" fmla="*/ 161364 h 419548"/>
                  <a:gd name="connsiteX18" fmla="*/ 753035 w 1344706"/>
                  <a:gd name="connsiteY18" fmla="*/ 96818 h 419548"/>
                  <a:gd name="connsiteX19" fmla="*/ 785308 w 1344706"/>
                  <a:gd name="connsiteY19" fmla="*/ 86061 h 419548"/>
                  <a:gd name="connsiteX20" fmla="*/ 828338 w 1344706"/>
                  <a:gd name="connsiteY20" fmla="*/ 53788 h 419548"/>
                  <a:gd name="connsiteX21" fmla="*/ 860611 w 1344706"/>
                  <a:gd name="connsiteY21" fmla="*/ 10757 h 419548"/>
                  <a:gd name="connsiteX22" fmla="*/ 925157 w 1344706"/>
                  <a:gd name="connsiteY22" fmla="*/ 21515 h 419548"/>
                  <a:gd name="connsiteX23" fmla="*/ 968188 w 1344706"/>
                  <a:gd name="connsiteY23" fmla="*/ 53788 h 419548"/>
                  <a:gd name="connsiteX24" fmla="*/ 1000461 w 1344706"/>
                  <a:gd name="connsiteY24" fmla="*/ 75303 h 419548"/>
                  <a:gd name="connsiteX25" fmla="*/ 1054249 w 1344706"/>
                  <a:gd name="connsiteY25" fmla="*/ 161364 h 419548"/>
                  <a:gd name="connsiteX26" fmla="*/ 1086522 w 1344706"/>
                  <a:gd name="connsiteY26" fmla="*/ 204395 h 419548"/>
                  <a:gd name="connsiteX27" fmla="*/ 1172583 w 1344706"/>
                  <a:gd name="connsiteY27" fmla="*/ 172122 h 419548"/>
                  <a:gd name="connsiteX28" fmla="*/ 1269402 w 1344706"/>
                  <a:gd name="connsiteY28" fmla="*/ 204395 h 419548"/>
                  <a:gd name="connsiteX29" fmla="*/ 1323190 w 1344706"/>
                  <a:gd name="connsiteY29" fmla="*/ 301214 h 419548"/>
                  <a:gd name="connsiteX30" fmla="*/ 1333948 w 1344706"/>
                  <a:gd name="connsiteY30" fmla="*/ 387275 h 419548"/>
                  <a:gd name="connsiteX31" fmla="*/ 1344706 w 1344706"/>
                  <a:gd name="connsiteY31" fmla="*/ 419548 h 4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44706" h="419548">
                    <a:moveTo>
                      <a:pt x="0" y="32272"/>
                    </a:moveTo>
                    <a:cubicBezTo>
                      <a:pt x="8127" y="85098"/>
                      <a:pt x="14696" y="180001"/>
                      <a:pt x="43030" y="236668"/>
                    </a:cubicBezTo>
                    <a:cubicBezTo>
                      <a:pt x="47566" y="245740"/>
                      <a:pt x="57374" y="251011"/>
                      <a:pt x="64546" y="258183"/>
                    </a:cubicBezTo>
                    <a:cubicBezTo>
                      <a:pt x="93233" y="229496"/>
                      <a:pt x="128103" y="205878"/>
                      <a:pt x="150607" y="172122"/>
                    </a:cubicBezTo>
                    <a:cubicBezTo>
                      <a:pt x="176196" y="133737"/>
                      <a:pt x="188671" y="112542"/>
                      <a:pt x="225910" y="75303"/>
                    </a:cubicBezTo>
                    <a:cubicBezTo>
                      <a:pt x="235052" y="66161"/>
                      <a:pt x="247425" y="60960"/>
                      <a:pt x="258183" y="53788"/>
                    </a:cubicBezTo>
                    <a:cubicBezTo>
                      <a:pt x="265355" y="75303"/>
                      <a:pt x="270608" y="97556"/>
                      <a:pt x="279698" y="118334"/>
                    </a:cubicBezTo>
                    <a:cubicBezTo>
                      <a:pt x="295767" y="155064"/>
                      <a:pt x="333487" y="225910"/>
                      <a:pt x="333487" y="225910"/>
                    </a:cubicBezTo>
                    <a:cubicBezTo>
                      <a:pt x="347830" y="222324"/>
                      <a:pt x="366063" y="225606"/>
                      <a:pt x="376517" y="215152"/>
                    </a:cubicBezTo>
                    <a:cubicBezTo>
                      <a:pt x="386971" y="204698"/>
                      <a:pt x="380663" y="185346"/>
                      <a:pt x="387275" y="172122"/>
                    </a:cubicBezTo>
                    <a:cubicBezTo>
                      <a:pt x="395293" y="156085"/>
                      <a:pt x="407880" y="142704"/>
                      <a:pt x="419548" y="129091"/>
                    </a:cubicBezTo>
                    <a:cubicBezTo>
                      <a:pt x="429449" y="117540"/>
                      <a:pt x="442978" y="109198"/>
                      <a:pt x="451821" y="96818"/>
                    </a:cubicBezTo>
                    <a:cubicBezTo>
                      <a:pt x="479018" y="58742"/>
                      <a:pt x="461272" y="56257"/>
                      <a:pt x="494851" y="32272"/>
                    </a:cubicBezTo>
                    <a:cubicBezTo>
                      <a:pt x="511866" y="20119"/>
                      <a:pt x="530710" y="10757"/>
                      <a:pt x="548640" y="0"/>
                    </a:cubicBezTo>
                    <a:cubicBezTo>
                      <a:pt x="566569" y="14343"/>
                      <a:pt x="586192" y="26794"/>
                      <a:pt x="602428" y="43030"/>
                    </a:cubicBezTo>
                    <a:cubicBezTo>
                      <a:pt x="629930" y="70532"/>
                      <a:pt x="626198" y="94423"/>
                      <a:pt x="645458" y="129091"/>
                    </a:cubicBezTo>
                    <a:cubicBezTo>
                      <a:pt x="654165" y="144764"/>
                      <a:pt x="666973" y="157778"/>
                      <a:pt x="677731" y="172122"/>
                    </a:cubicBezTo>
                    <a:cubicBezTo>
                      <a:pt x="688489" y="168536"/>
                      <a:pt x="700280" y="167198"/>
                      <a:pt x="710004" y="161364"/>
                    </a:cubicBezTo>
                    <a:cubicBezTo>
                      <a:pt x="751199" y="136647"/>
                      <a:pt x="713799" y="136054"/>
                      <a:pt x="753035" y="96818"/>
                    </a:cubicBezTo>
                    <a:cubicBezTo>
                      <a:pt x="761053" y="88800"/>
                      <a:pt x="774550" y="89647"/>
                      <a:pt x="785308" y="86061"/>
                    </a:cubicBezTo>
                    <a:cubicBezTo>
                      <a:pt x="799651" y="75303"/>
                      <a:pt x="815660" y="66466"/>
                      <a:pt x="828338" y="53788"/>
                    </a:cubicBezTo>
                    <a:cubicBezTo>
                      <a:pt x="841016" y="41110"/>
                      <a:pt x="843602" y="16427"/>
                      <a:pt x="860611" y="10757"/>
                    </a:cubicBezTo>
                    <a:cubicBezTo>
                      <a:pt x="881304" y="3859"/>
                      <a:pt x="903642" y="17929"/>
                      <a:pt x="925157" y="21515"/>
                    </a:cubicBezTo>
                    <a:cubicBezTo>
                      <a:pt x="939501" y="32273"/>
                      <a:pt x="953598" y="43367"/>
                      <a:pt x="968188" y="53788"/>
                    </a:cubicBezTo>
                    <a:cubicBezTo>
                      <a:pt x="978709" y="61303"/>
                      <a:pt x="992384" y="65207"/>
                      <a:pt x="1000461" y="75303"/>
                    </a:cubicBezTo>
                    <a:cubicBezTo>
                      <a:pt x="1021594" y="101719"/>
                      <a:pt x="1033952" y="134301"/>
                      <a:pt x="1054249" y="161364"/>
                    </a:cubicBezTo>
                    <a:lnTo>
                      <a:pt x="1086522" y="204395"/>
                    </a:lnTo>
                    <a:cubicBezTo>
                      <a:pt x="1103525" y="195894"/>
                      <a:pt x="1150183" y="168676"/>
                      <a:pt x="1172583" y="172122"/>
                    </a:cubicBezTo>
                    <a:cubicBezTo>
                      <a:pt x="1206206" y="177295"/>
                      <a:pt x="1237129" y="193637"/>
                      <a:pt x="1269402" y="204395"/>
                    </a:cubicBezTo>
                    <a:cubicBezTo>
                      <a:pt x="1310995" y="256386"/>
                      <a:pt x="1313738" y="244499"/>
                      <a:pt x="1323190" y="301214"/>
                    </a:cubicBezTo>
                    <a:cubicBezTo>
                      <a:pt x="1327943" y="329731"/>
                      <a:pt x="1328776" y="358831"/>
                      <a:pt x="1333948" y="387275"/>
                    </a:cubicBezTo>
                    <a:cubicBezTo>
                      <a:pt x="1335977" y="398432"/>
                      <a:pt x="1344706" y="419548"/>
                      <a:pt x="1344706" y="419548"/>
                    </a:cubicBezTo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/>
                  <a:cs typeface="Helvetica" panose="020B0604020202020204" pitchFamily="34" charset="0"/>
                </a:endParaRP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5D04996-18A2-A54D-2517-843E7FFC84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567905" y="652231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7686C1-05DC-4E71-772B-E9D44814F09B}"/>
                </a:ext>
              </a:extLst>
            </p:cNvPr>
            <p:cNvGrpSpPr/>
            <p:nvPr/>
          </p:nvGrpSpPr>
          <p:grpSpPr>
            <a:xfrm rot="13092691">
              <a:off x="7134112" y="5154395"/>
              <a:ext cx="830515" cy="573099"/>
              <a:chOff x="8526367" y="454147"/>
              <a:chExt cx="830515" cy="573099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2E387CED-12B8-577D-9033-A20E691785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919564" y="454147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41CE34A-4F2F-0876-E256-CB23402391E0}"/>
                  </a:ext>
                </a:extLst>
              </p:cNvPr>
              <p:cNvSpPr/>
              <p:nvPr/>
            </p:nvSpPr>
            <p:spPr>
              <a:xfrm rot="20150060">
                <a:off x="8526367" y="607698"/>
                <a:ext cx="830515" cy="419548"/>
              </a:xfrm>
              <a:custGeom>
                <a:avLst/>
                <a:gdLst>
                  <a:gd name="connsiteX0" fmla="*/ 0 w 1344706"/>
                  <a:gd name="connsiteY0" fmla="*/ 32272 h 419548"/>
                  <a:gd name="connsiteX1" fmla="*/ 43030 w 1344706"/>
                  <a:gd name="connsiteY1" fmla="*/ 236668 h 419548"/>
                  <a:gd name="connsiteX2" fmla="*/ 64546 w 1344706"/>
                  <a:gd name="connsiteY2" fmla="*/ 258183 h 419548"/>
                  <a:gd name="connsiteX3" fmla="*/ 150607 w 1344706"/>
                  <a:gd name="connsiteY3" fmla="*/ 172122 h 419548"/>
                  <a:gd name="connsiteX4" fmla="*/ 225910 w 1344706"/>
                  <a:gd name="connsiteY4" fmla="*/ 75303 h 419548"/>
                  <a:gd name="connsiteX5" fmla="*/ 258183 w 1344706"/>
                  <a:gd name="connsiteY5" fmla="*/ 53788 h 419548"/>
                  <a:gd name="connsiteX6" fmla="*/ 279698 w 1344706"/>
                  <a:gd name="connsiteY6" fmla="*/ 118334 h 419548"/>
                  <a:gd name="connsiteX7" fmla="*/ 333487 w 1344706"/>
                  <a:gd name="connsiteY7" fmla="*/ 225910 h 419548"/>
                  <a:gd name="connsiteX8" fmla="*/ 376517 w 1344706"/>
                  <a:gd name="connsiteY8" fmla="*/ 215152 h 419548"/>
                  <a:gd name="connsiteX9" fmla="*/ 387275 w 1344706"/>
                  <a:gd name="connsiteY9" fmla="*/ 172122 h 419548"/>
                  <a:gd name="connsiteX10" fmla="*/ 419548 w 1344706"/>
                  <a:gd name="connsiteY10" fmla="*/ 129091 h 419548"/>
                  <a:gd name="connsiteX11" fmla="*/ 451821 w 1344706"/>
                  <a:gd name="connsiteY11" fmla="*/ 96818 h 419548"/>
                  <a:gd name="connsiteX12" fmla="*/ 494851 w 1344706"/>
                  <a:gd name="connsiteY12" fmla="*/ 32272 h 419548"/>
                  <a:gd name="connsiteX13" fmla="*/ 548640 w 1344706"/>
                  <a:gd name="connsiteY13" fmla="*/ 0 h 419548"/>
                  <a:gd name="connsiteX14" fmla="*/ 602428 w 1344706"/>
                  <a:gd name="connsiteY14" fmla="*/ 43030 h 419548"/>
                  <a:gd name="connsiteX15" fmla="*/ 645458 w 1344706"/>
                  <a:gd name="connsiteY15" fmla="*/ 129091 h 419548"/>
                  <a:gd name="connsiteX16" fmla="*/ 677731 w 1344706"/>
                  <a:gd name="connsiteY16" fmla="*/ 172122 h 419548"/>
                  <a:gd name="connsiteX17" fmla="*/ 710004 w 1344706"/>
                  <a:gd name="connsiteY17" fmla="*/ 161364 h 419548"/>
                  <a:gd name="connsiteX18" fmla="*/ 753035 w 1344706"/>
                  <a:gd name="connsiteY18" fmla="*/ 96818 h 419548"/>
                  <a:gd name="connsiteX19" fmla="*/ 785308 w 1344706"/>
                  <a:gd name="connsiteY19" fmla="*/ 86061 h 419548"/>
                  <a:gd name="connsiteX20" fmla="*/ 828338 w 1344706"/>
                  <a:gd name="connsiteY20" fmla="*/ 53788 h 419548"/>
                  <a:gd name="connsiteX21" fmla="*/ 860611 w 1344706"/>
                  <a:gd name="connsiteY21" fmla="*/ 10757 h 419548"/>
                  <a:gd name="connsiteX22" fmla="*/ 925157 w 1344706"/>
                  <a:gd name="connsiteY22" fmla="*/ 21515 h 419548"/>
                  <a:gd name="connsiteX23" fmla="*/ 968188 w 1344706"/>
                  <a:gd name="connsiteY23" fmla="*/ 53788 h 419548"/>
                  <a:gd name="connsiteX24" fmla="*/ 1000461 w 1344706"/>
                  <a:gd name="connsiteY24" fmla="*/ 75303 h 419548"/>
                  <a:gd name="connsiteX25" fmla="*/ 1054249 w 1344706"/>
                  <a:gd name="connsiteY25" fmla="*/ 161364 h 419548"/>
                  <a:gd name="connsiteX26" fmla="*/ 1086522 w 1344706"/>
                  <a:gd name="connsiteY26" fmla="*/ 204395 h 419548"/>
                  <a:gd name="connsiteX27" fmla="*/ 1172583 w 1344706"/>
                  <a:gd name="connsiteY27" fmla="*/ 172122 h 419548"/>
                  <a:gd name="connsiteX28" fmla="*/ 1269402 w 1344706"/>
                  <a:gd name="connsiteY28" fmla="*/ 204395 h 419548"/>
                  <a:gd name="connsiteX29" fmla="*/ 1323190 w 1344706"/>
                  <a:gd name="connsiteY29" fmla="*/ 301214 h 419548"/>
                  <a:gd name="connsiteX30" fmla="*/ 1333948 w 1344706"/>
                  <a:gd name="connsiteY30" fmla="*/ 387275 h 419548"/>
                  <a:gd name="connsiteX31" fmla="*/ 1344706 w 1344706"/>
                  <a:gd name="connsiteY31" fmla="*/ 419548 h 4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44706" h="419548">
                    <a:moveTo>
                      <a:pt x="0" y="32272"/>
                    </a:moveTo>
                    <a:cubicBezTo>
                      <a:pt x="8127" y="85098"/>
                      <a:pt x="14696" y="180001"/>
                      <a:pt x="43030" y="236668"/>
                    </a:cubicBezTo>
                    <a:cubicBezTo>
                      <a:pt x="47566" y="245740"/>
                      <a:pt x="57374" y="251011"/>
                      <a:pt x="64546" y="258183"/>
                    </a:cubicBezTo>
                    <a:cubicBezTo>
                      <a:pt x="93233" y="229496"/>
                      <a:pt x="128103" y="205878"/>
                      <a:pt x="150607" y="172122"/>
                    </a:cubicBezTo>
                    <a:cubicBezTo>
                      <a:pt x="176196" y="133737"/>
                      <a:pt x="188671" y="112542"/>
                      <a:pt x="225910" y="75303"/>
                    </a:cubicBezTo>
                    <a:cubicBezTo>
                      <a:pt x="235052" y="66161"/>
                      <a:pt x="247425" y="60960"/>
                      <a:pt x="258183" y="53788"/>
                    </a:cubicBezTo>
                    <a:cubicBezTo>
                      <a:pt x="265355" y="75303"/>
                      <a:pt x="270608" y="97556"/>
                      <a:pt x="279698" y="118334"/>
                    </a:cubicBezTo>
                    <a:cubicBezTo>
                      <a:pt x="295767" y="155064"/>
                      <a:pt x="333487" y="225910"/>
                      <a:pt x="333487" y="225910"/>
                    </a:cubicBezTo>
                    <a:cubicBezTo>
                      <a:pt x="347830" y="222324"/>
                      <a:pt x="366063" y="225606"/>
                      <a:pt x="376517" y="215152"/>
                    </a:cubicBezTo>
                    <a:cubicBezTo>
                      <a:pt x="386971" y="204698"/>
                      <a:pt x="380663" y="185346"/>
                      <a:pt x="387275" y="172122"/>
                    </a:cubicBezTo>
                    <a:cubicBezTo>
                      <a:pt x="395293" y="156085"/>
                      <a:pt x="407880" y="142704"/>
                      <a:pt x="419548" y="129091"/>
                    </a:cubicBezTo>
                    <a:cubicBezTo>
                      <a:pt x="429449" y="117540"/>
                      <a:pt x="442978" y="109198"/>
                      <a:pt x="451821" y="96818"/>
                    </a:cubicBezTo>
                    <a:cubicBezTo>
                      <a:pt x="479018" y="58742"/>
                      <a:pt x="461272" y="56257"/>
                      <a:pt x="494851" y="32272"/>
                    </a:cubicBezTo>
                    <a:cubicBezTo>
                      <a:pt x="511866" y="20119"/>
                      <a:pt x="530710" y="10757"/>
                      <a:pt x="548640" y="0"/>
                    </a:cubicBezTo>
                    <a:cubicBezTo>
                      <a:pt x="566569" y="14343"/>
                      <a:pt x="586192" y="26794"/>
                      <a:pt x="602428" y="43030"/>
                    </a:cubicBezTo>
                    <a:cubicBezTo>
                      <a:pt x="629930" y="70532"/>
                      <a:pt x="626198" y="94423"/>
                      <a:pt x="645458" y="129091"/>
                    </a:cubicBezTo>
                    <a:cubicBezTo>
                      <a:pt x="654165" y="144764"/>
                      <a:pt x="666973" y="157778"/>
                      <a:pt x="677731" y="172122"/>
                    </a:cubicBezTo>
                    <a:cubicBezTo>
                      <a:pt x="688489" y="168536"/>
                      <a:pt x="700280" y="167198"/>
                      <a:pt x="710004" y="161364"/>
                    </a:cubicBezTo>
                    <a:cubicBezTo>
                      <a:pt x="751199" y="136647"/>
                      <a:pt x="713799" y="136054"/>
                      <a:pt x="753035" y="96818"/>
                    </a:cubicBezTo>
                    <a:cubicBezTo>
                      <a:pt x="761053" y="88800"/>
                      <a:pt x="774550" y="89647"/>
                      <a:pt x="785308" y="86061"/>
                    </a:cubicBezTo>
                    <a:cubicBezTo>
                      <a:pt x="799651" y="75303"/>
                      <a:pt x="815660" y="66466"/>
                      <a:pt x="828338" y="53788"/>
                    </a:cubicBezTo>
                    <a:cubicBezTo>
                      <a:pt x="841016" y="41110"/>
                      <a:pt x="843602" y="16427"/>
                      <a:pt x="860611" y="10757"/>
                    </a:cubicBezTo>
                    <a:cubicBezTo>
                      <a:pt x="881304" y="3859"/>
                      <a:pt x="903642" y="17929"/>
                      <a:pt x="925157" y="21515"/>
                    </a:cubicBezTo>
                    <a:cubicBezTo>
                      <a:pt x="939501" y="32273"/>
                      <a:pt x="953598" y="43367"/>
                      <a:pt x="968188" y="53788"/>
                    </a:cubicBezTo>
                    <a:cubicBezTo>
                      <a:pt x="978709" y="61303"/>
                      <a:pt x="992384" y="65207"/>
                      <a:pt x="1000461" y="75303"/>
                    </a:cubicBezTo>
                    <a:cubicBezTo>
                      <a:pt x="1021594" y="101719"/>
                      <a:pt x="1033952" y="134301"/>
                      <a:pt x="1054249" y="161364"/>
                    </a:cubicBezTo>
                    <a:lnTo>
                      <a:pt x="1086522" y="204395"/>
                    </a:lnTo>
                    <a:cubicBezTo>
                      <a:pt x="1103525" y="195894"/>
                      <a:pt x="1150183" y="168676"/>
                      <a:pt x="1172583" y="172122"/>
                    </a:cubicBezTo>
                    <a:cubicBezTo>
                      <a:pt x="1206206" y="177295"/>
                      <a:pt x="1237129" y="193637"/>
                      <a:pt x="1269402" y="204395"/>
                    </a:cubicBezTo>
                    <a:cubicBezTo>
                      <a:pt x="1310995" y="256386"/>
                      <a:pt x="1313738" y="244499"/>
                      <a:pt x="1323190" y="301214"/>
                    </a:cubicBezTo>
                    <a:cubicBezTo>
                      <a:pt x="1327943" y="329731"/>
                      <a:pt x="1328776" y="358831"/>
                      <a:pt x="1333948" y="387275"/>
                    </a:cubicBezTo>
                    <a:cubicBezTo>
                      <a:pt x="1335977" y="398432"/>
                      <a:pt x="1344706" y="419548"/>
                      <a:pt x="1344706" y="419548"/>
                    </a:cubicBezTo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/>
                  <a:cs typeface="Helvetica" panose="020B0604020202020204" pitchFamily="34" charset="0"/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EF837D2D-6C66-6941-BDFC-8744C74046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567905" y="652231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A660C4-6F2B-9C98-894A-F3F182F8E3FD}"/>
                </a:ext>
              </a:extLst>
            </p:cNvPr>
            <p:cNvGrpSpPr/>
            <p:nvPr/>
          </p:nvGrpSpPr>
          <p:grpSpPr>
            <a:xfrm rot="6021877">
              <a:off x="8199486" y="4459936"/>
              <a:ext cx="830515" cy="573099"/>
              <a:chOff x="8526367" y="454147"/>
              <a:chExt cx="830515" cy="573099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8EF671E-860C-A142-41D0-9D154D0D60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919564" y="454147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F8A3D93-9713-0B15-6661-013832336DEF}"/>
                  </a:ext>
                </a:extLst>
              </p:cNvPr>
              <p:cNvSpPr/>
              <p:nvPr/>
            </p:nvSpPr>
            <p:spPr>
              <a:xfrm rot="20150060">
                <a:off x="8526367" y="607698"/>
                <a:ext cx="830515" cy="419548"/>
              </a:xfrm>
              <a:custGeom>
                <a:avLst/>
                <a:gdLst>
                  <a:gd name="connsiteX0" fmla="*/ 0 w 1344706"/>
                  <a:gd name="connsiteY0" fmla="*/ 32272 h 419548"/>
                  <a:gd name="connsiteX1" fmla="*/ 43030 w 1344706"/>
                  <a:gd name="connsiteY1" fmla="*/ 236668 h 419548"/>
                  <a:gd name="connsiteX2" fmla="*/ 64546 w 1344706"/>
                  <a:gd name="connsiteY2" fmla="*/ 258183 h 419548"/>
                  <a:gd name="connsiteX3" fmla="*/ 150607 w 1344706"/>
                  <a:gd name="connsiteY3" fmla="*/ 172122 h 419548"/>
                  <a:gd name="connsiteX4" fmla="*/ 225910 w 1344706"/>
                  <a:gd name="connsiteY4" fmla="*/ 75303 h 419548"/>
                  <a:gd name="connsiteX5" fmla="*/ 258183 w 1344706"/>
                  <a:gd name="connsiteY5" fmla="*/ 53788 h 419548"/>
                  <a:gd name="connsiteX6" fmla="*/ 279698 w 1344706"/>
                  <a:gd name="connsiteY6" fmla="*/ 118334 h 419548"/>
                  <a:gd name="connsiteX7" fmla="*/ 333487 w 1344706"/>
                  <a:gd name="connsiteY7" fmla="*/ 225910 h 419548"/>
                  <a:gd name="connsiteX8" fmla="*/ 376517 w 1344706"/>
                  <a:gd name="connsiteY8" fmla="*/ 215152 h 419548"/>
                  <a:gd name="connsiteX9" fmla="*/ 387275 w 1344706"/>
                  <a:gd name="connsiteY9" fmla="*/ 172122 h 419548"/>
                  <a:gd name="connsiteX10" fmla="*/ 419548 w 1344706"/>
                  <a:gd name="connsiteY10" fmla="*/ 129091 h 419548"/>
                  <a:gd name="connsiteX11" fmla="*/ 451821 w 1344706"/>
                  <a:gd name="connsiteY11" fmla="*/ 96818 h 419548"/>
                  <a:gd name="connsiteX12" fmla="*/ 494851 w 1344706"/>
                  <a:gd name="connsiteY12" fmla="*/ 32272 h 419548"/>
                  <a:gd name="connsiteX13" fmla="*/ 548640 w 1344706"/>
                  <a:gd name="connsiteY13" fmla="*/ 0 h 419548"/>
                  <a:gd name="connsiteX14" fmla="*/ 602428 w 1344706"/>
                  <a:gd name="connsiteY14" fmla="*/ 43030 h 419548"/>
                  <a:gd name="connsiteX15" fmla="*/ 645458 w 1344706"/>
                  <a:gd name="connsiteY15" fmla="*/ 129091 h 419548"/>
                  <a:gd name="connsiteX16" fmla="*/ 677731 w 1344706"/>
                  <a:gd name="connsiteY16" fmla="*/ 172122 h 419548"/>
                  <a:gd name="connsiteX17" fmla="*/ 710004 w 1344706"/>
                  <a:gd name="connsiteY17" fmla="*/ 161364 h 419548"/>
                  <a:gd name="connsiteX18" fmla="*/ 753035 w 1344706"/>
                  <a:gd name="connsiteY18" fmla="*/ 96818 h 419548"/>
                  <a:gd name="connsiteX19" fmla="*/ 785308 w 1344706"/>
                  <a:gd name="connsiteY19" fmla="*/ 86061 h 419548"/>
                  <a:gd name="connsiteX20" fmla="*/ 828338 w 1344706"/>
                  <a:gd name="connsiteY20" fmla="*/ 53788 h 419548"/>
                  <a:gd name="connsiteX21" fmla="*/ 860611 w 1344706"/>
                  <a:gd name="connsiteY21" fmla="*/ 10757 h 419548"/>
                  <a:gd name="connsiteX22" fmla="*/ 925157 w 1344706"/>
                  <a:gd name="connsiteY22" fmla="*/ 21515 h 419548"/>
                  <a:gd name="connsiteX23" fmla="*/ 968188 w 1344706"/>
                  <a:gd name="connsiteY23" fmla="*/ 53788 h 419548"/>
                  <a:gd name="connsiteX24" fmla="*/ 1000461 w 1344706"/>
                  <a:gd name="connsiteY24" fmla="*/ 75303 h 419548"/>
                  <a:gd name="connsiteX25" fmla="*/ 1054249 w 1344706"/>
                  <a:gd name="connsiteY25" fmla="*/ 161364 h 419548"/>
                  <a:gd name="connsiteX26" fmla="*/ 1086522 w 1344706"/>
                  <a:gd name="connsiteY26" fmla="*/ 204395 h 419548"/>
                  <a:gd name="connsiteX27" fmla="*/ 1172583 w 1344706"/>
                  <a:gd name="connsiteY27" fmla="*/ 172122 h 419548"/>
                  <a:gd name="connsiteX28" fmla="*/ 1269402 w 1344706"/>
                  <a:gd name="connsiteY28" fmla="*/ 204395 h 419548"/>
                  <a:gd name="connsiteX29" fmla="*/ 1323190 w 1344706"/>
                  <a:gd name="connsiteY29" fmla="*/ 301214 h 419548"/>
                  <a:gd name="connsiteX30" fmla="*/ 1333948 w 1344706"/>
                  <a:gd name="connsiteY30" fmla="*/ 387275 h 419548"/>
                  <a:gd name="connsiteX31" fmla="*/ 1344706 w 1344706"/>
                  <a:gd name="connsiteY31" fmla="*/ 419548 h 4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44706" h="419548">
                    <a:moveTo>
                      <a:pt x="0" y="32272"/>
                    </a:moveTo>
                    <a:cubicBezTo>
                      <a:pt x="8127" y="85098"/>
                      <a:pt x="14696" y="180001"/>
                      <a:pt x="43030" y="236668"/>
                    </a:cubicBezTo>
                    <a:cubicBezTo>
                      <a:pt x="47566" y="245740"/>
                      <a:pt x="57374" y="251011"/>
                      <a:pt x="64546" y="258183"/>
                    </a:cubicBezTo>
                    <a:cubicBezTo>
                      <a:pt x="93233" y="229496"/>
                      <a:pt x="128103" y="205878"/>
                      <a:pt x="150607" y="172122"/>
                    </a:cubicBezTo>
                    <a:cubicBezTo>
                      <a:pt x="176196" y="133737"/>
                      <a:pt x="188671" y="112542"/>
                      <a:pt x="225910" y="75303"/>
                    </a:cubicBezTo>
                    <a:cubicBezTo>
                      <a:pt x="235052" y="66161"/>
                      <a:pt x="247425" y="60960"/>
                      <a:pt x="258183" y="53788"/>
                    </a:cubicBezTo>
                    <a:cubicBezTo>
                      <a:pt x="265355" y="75303"/>
                      <a:pt x="270608" y="97556"/>
                      <a:pt x="279698" y="118334"/>
                    </a:cubicBezTo>
                    <a:cubicBezTo>
                      <a:pt x="295767" y="155064"/>
                      <a:pt x="333487" y="225910"/>
                      <a:pt x="333487" y="225910"/>
                    </a:cubicBezTo>
                    <a:cubicBezTo>
                      <a:pt x="347830" y="222324"/>
                      <a:pt x="366063" y="225606"/>
                      <a:pt x="376517" y="215152"/>
                    </a:cubicBezTo>
                    <a:cubicBezTo>
                      <a:pt x="386971" y="204698"/>
                      <a:pt x="380663" y="185346"/>
                      <a:pt x="387275" y="172122"/>
                    </a:cubicBezTo>
                    <a:cubicBezTo>
                      <a:pt x="395293" y="156085"/>
                      <a:pt x="407880" y="142704"/>
                      <a:pt x="419548" y="129091"/>
                    </a:cubicBezTo>
                    <a:cubicBezTo>
                      <a:pt x="429449" y="117540"/>
                      <a:pt x="442978" y="109198"/>
                      <a:pt x="451821" y="96818"/>
                    </a:cubicBezTo>
                    <a:cubicBezTo>
                      <a:pt x="479018" y="58742"/>
                      <a:pt x="461272" y="56257"/>
                      <a:pt x="494851" y="32272"/>
                    </a:cubicBezTo>
                    <a:cubicBezTo>
                      <a:pt x="511866" y="20119"/>
                      <a:pt x="530710" y="10757"/>
                      <a:pt x="548640" y="0"/>
                    </a:cubicBezTo>
                    <a:cubicBezTo>
                      <a:pt x="566569" y="14343"/>
                      <a:pt x="586192" y="26794"/>
                      <a:pt x="602428" y="43030"/>
                    </a:cubicBezTo>
                    <a:cubicBezTo>
                      <a:pt x="629930" y="70532"/>
                      <a:pt x="626198" y="94423"/>
                      <a:pt x="645458" y="129091"/>
                    </a:cubicBezTo>
                    <a:cubicBezTo>
                      <a:pt x="654165" y="144764"/>
                      <a:pt x="666973" y="157778"/>
                      <a:pt x="677731" y="172122"/>
                    </a:cubicBezTo>
                    <a:cubicBezTo>
                      <a:pt x="688489" y="168536"/>
                      <a:pt x="700280" y="167198"/>
                      <a:pt x="710004" y="161364"/>
                    </a:cubicBezTo>
                    <a:cubicBezTo>
                      <a:pt x="751199" y="136647"/>
                      <a:pt x="713799" y="136054"/>
                      <a:pt x="753035" y="96818"/>
                    </a:cubicBezTo>
                    <a:cubicBezTo>
                      <a:pt x="761053" y="88800"/>
                      <a:pt x="774550" y="89647"/>
                      <a:pt x="785308" y="86061"/>
                    </a:cubicBezTo>
                    <a:cubicBezTo>
                      <a:pt x="799651" y="75303"/>
                      <a:pt x="815660" y="66466"/>
                      <a:pt x="828338" y="53788"/>
                    </a:cubicBezTo>
                    <a:cubicBezTo>
                      <a:pt x="841016" y="41110"/>
                      <a:pt x="843602" y="16427"/>
                      <a:pt x="860611" y="10757"/>
                    </a:cubicBezTo>
                    <a:cubicBezTo>
                      <a:pt x="881304" y="3859"/>
                      <a:pt x="903642" y="17929"/>
                      <a:pt x="925157" y="21515"/>
                    </a:cubicBezTo>
                    <a:cubicBezTo>
                      <a:pt x="939501" y="32273"/>
                      <a:pt x="953598" y="43367"/>
                      <a:pt x="968188" y="53788"/>
                    </a:cubicBezTo>
                    <a:cubicBezTo>
                      <a:pt x="978709" y="61303"/>
                      <a:pt x="992384" y="65207"/>
                      <a:pt x="1000461" y="75303"/>
                    </a:cubicBezTo>
                    <a:cubicBezTo>
                      <a:pt x="1021594" y="101719"/>
                      <a:pt x="1033952" y="134301"/>
                      <a:pt x="1054249" y="161364"/>
                    </a:cubicBezTo>
                    <a:lnTo>
                      <a:pt x="1086522" y="204395"/>
                    </a:lnTo>
                    <a:cubicBezTo>
                      <a:pt x="1103525" y="195894"/>
                      <a:pt x="1150183" y="168676"/>
                      <a:pt x="1172583" y="172122"/>
                    </a:cubicBezTo>
                    <a:cubicBezTo>
                      <a:pt x="1206206" y="177295"/>
                      <a:pt x="1237129" y="193637"/>
                      <a:pt x="1269402" y="204395"/>
                    </a:cubicBezTo>
                    <a:cubicBezTo>
                      <a:pt x="1310995" y="256386"/>
                      <a:pt x="1313738" y="244499"/>
                      <a:pt x="1323190" y="301214"/>
                    </a:cubicBezTo>
                    <a:cubicBezTo>
                      <a:pt x="1327943" y="329731"/>
                      <a:pt x="1328776" y="358831"/>
                      <a:pt x="1333948" y="387275"/>
                    </a:cubicBezTo>
                    <a:cubicBezTo>
                      <a:pt x="1335977" y="398432"/>
                      <a:pt x="1344706" y="419548"/>
                      <a:pt x="1344706" y="419548"/>
                    </a:cubicBezTo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/>
                  <a:cs typeface="Helvetica" panose="020B0604020202020204" pitchFamily="34" charset="0"/>
                </a:endParaRP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3E5C76C-E137-D0D0-10C6-B62156954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567905" y="652231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E5116B0-F00C-9296-AD43-772F552DD650}"/>
                </a:ext>
              </a:extLst>
            </p:cNvPr>
            <p:cNvGrpSpPr/>
            <p:nvPr/>
          </p:nvGrpSpPr>
          <p:grpSpPr>
            <a:xfrm rot="9780923">
              <a:off x="7909188" y="5141641"/>
              <a:ext cx="830515" cy="573099"/>
              <a:chOff x="8526367" y="454147"/>
              <a:chExt cx="830515" cy="573099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BB92C06E-0209-90B3-CFD5-A9118C51D5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919564" y="454147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425C0D7-073B-E245-B931-DC09DCB9B7DE}"/>
                  </a:ext>
                </a:extLst>
              </p:cNvPr>
              <p:cNvSpPr/>
              <p:nvPr/>
            </p:nvSpPr>
            <p:spPr>
              <a:xfrm rot="20150060">
                <a:off x="8526367" y="607698"/>
                <a:ext cx="830515" cy="419548"/>
              </a:xfrm>
              <a:custGeom>
                <a:avLst/>
                <a:gdLst>
                  <a:gd name="connsiteX0" fmla="*/ 0 w 1344706"/>
                  <a:gd name="connsiteY0" fmla="*/ 32272 h 419548"/>
                  <a:gd name="connsiteX1" fmla="*/ 43030 w 1344706"/>
                  <a:gd name="connsiteY1" fmla="*/ 236668 h 419548"/>
                  <a:gd name="connsiteX2" fmla="*/ 64546 w 1344706"/>
                  <a:gd name="connsiteY2" fmla="*/ 258183 h 419548"/>
                  <a:gd name="connsiteX3" fmla="*/ 150607 w 1344706"/>
                  <a:gd name="connsiteY3" fmla="*/ 172122 h 419548"/>
                  <a:gd name="connsiteX4" fmla="*/ 225910 w 1344706"/>
                  <a:gd name="connsiteY4" fmla="*/ 75303 h 419548"/>
                  <a:gd name="connsiteX5" fmla="*/ 258183 w 1344706"/>
                  <a:gd name="connsiteY5" fmla="*/ 53788 h 419548"/>
                  <a:gd name="connsiteX6" fmla="*/ 279698 w 1344706"/>
                  <a:gd name="connsiteY6" fmla="*/ 118334 h 419548"/>
                  <a:gd name="connsiteX7" fmla="*/ 333487 w 1344706"/>
                  <a:gd name="connsiteY7" fmla="*/ 225910 h 419548"/>
                  <a:gd name="connsiteX8" fmla="*/ 376517 w 1344706"/>
                  <a:gd name="connsiteY8" fmla="*/ 215152 h 419548"/>
                  <a:gd name="connsiteX9" fmla="*/ 387275 w 1344706"/>
                  <a:gd name="connsiteY9" fmla="*/ 172122 h 419548"/>
                  <a:gd name="connsiteX10" fmla="*/ 419548 w 1344706"/>
                  <a:gd name="connsiteY10" fmla="*/ 129091 h 419548"/>
                  <a:gd name="connsiteX11" fmla="*/ 451821 w 1344706"/>
                  <a:gd name="connsiteY11" fmla="*/ 96818 h 419548"/>
                  <a:gd name="connsiteX12" fmla="*/ 494851 w 1344706"/>
                  <a:gd name="connsiteY12" fmla="*/ 32272 h 419548"/>
                  <a:gd name="connsiteX13" fmla="*/ 548640 w 1344706"/>
                  <a:gd name="connsiteY13" fmla="*/ 0 h 419548"/>
                  <a:gd name="connsiteX14" fmla="*/ 602428 w 1344706"/>
                  <a:gd name="connsiteY14" fmla="*/ 43030 h 419548"/>
                  <a:gd name="connsiteX15" fmla="*/ 645458 w 1344706"/>
                  <a:gd name="connsiteY15" fmla="*/ 129091 h 419548"/>
                  <a:gd name="connsiteX16" fmla="*/ 677731 w 1344706"/>
                  <a:gd name="connsiteY16" fmla="*/ 172122 h 419548"/>
                  <a:gd name="connsiteX17" fmla="*/ 710004 w 1344706"/>
                  <a:gd name="connsiteY17" fmla="*/ 161364 h 419548"/>
                  <a:gd name="connsiteX18" fmla="*/ 753035 w 1344706"/>
                  <a:gd name="connsiteY18" fmla="*/ 96818 h 419548"/>
                  <a:gd name="connsiteX19" fmla="*/ 785308 w 1344706"/>
                  <a:gd name="connsiteY19" fmla="*/ 86061 h 419548"/>
                  <a:gd name="connsiteX20" fmla="*/ 828338 w 1344706"/>
                  <a:gd name="connsiteY20" fmla="*/ 53788 h 419548"/>
                  <a:gd name="connsiteX21" fmla="*/ 860611 w 1344706"/>
                  <a:gd name="connsiteY21" fmla="*/ 10757 h 419548"/>
                  <a:gd name="connsiteX22" fmla="*/ 925157 w 1344706"/>
                  <a:gd name="connsiteY22" fmla="*/ 21515 h 419548"/>
                  <a:gd name="connsiteX23" fmla="*/ 968188 w 1344706"/>
                  <a:gd name="connsiteY23" fmla="*/ 53788 h 419548"/>
                  <a:gd name="connsiteX24" fmla="*/ 1000461 w 1344706"/>
                  <a:gd name="connsiteY24" fmla="*/ 75303 h 419548"/>
                  <a:gd name="connsiteX25" fmla="*/ 1054249 w 1344706"/>
                  <a:gd name="connsiteY25" fmla="*/ 161364 h 419548"/>
                  <a:gd name="connsiteX26" fmla="*/ 1086522 w 1344706"/>
                  <a:gd name="connsiteY26" fmla="*/ 204395 h 419548"/>
                  <a:gd name="connsiteX27" fmla="*/ 1172583 w 1344706"/>
                  <a:gd name="connsiteY27" fmla="*/ 172122 h 419548"/>
                  <a:gd name="connsiteX28" fmla="*/ 1269402 w 1344706"/>
                  <a:gd name="connsiteY28" fmla="*/ 204395 h 419548"/>
                  <a:gd name="connsiteX29" fmla="*/ 1323190 w 1344706"/>
                  <a:gd name="connsiteY29" fmla="*/ 301214 h 419548"/>
                  <a:gd name="connsiteX30" fmla="*/ 1333948 w 1344706"/>
                  <a:gd name="connsiteY30" fmla="*/ 387275 h 419548"/>
                  <a:gd name="connsiteX31" fmla="*/ 1344706 w 1344706"/>
                  <a:gd name="connsiteY31" fmla="*/ 419548 h 41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44706" h="419548">
                    <a:moveTo>
                      <a:pt x="0" y="32272"/>
                    </a:moveTo>
                    <a:cubicBezTo>
                      <a:pt x="8127" y="85098"/>
                      <a:pt x="14696" y="180001"/>
                      <a:pt x="43030" y="236668"/>
                    </a:cubicBezTo>
                    <a:cubicBezTo>
                      <a:pt x="47566" y="245740"/>
                      <a:pt x="57374" y="251011"/>
                      <a:pt x="64546" y="258183"/>
                    </a:cubicBezTo>
                    <a:cubicBezTo>
                      <a:pt x="93233" y="229496"/>
                      <a:pt x="128103" y="205878"/>
                      <a:pt x="150607" y="172122"/>
                    </a:cubicBezTo>
                    <a:cubicBezTo>
                      <a:pt x="176196" y="133737"/>
                      <a:pt x="188671" y="112542"/>
                      <a:pt x="225910" y="75303"/>
                    </a:cubicBezTo>
                    <a:cubicBezTo>
                      <a:pt x="235052" y="66161"/>
                      <a:pt x="247425" y="60960"/>
                      <a:pt x="258183" y="53788"/>
                    </a:cubicBezTo>
                    <a:cubicBezTo>
                      <a:pt x="265355" y="75303"/>
                      <a:pt x="270608" y="97556"/>
                      <a:pt x="279698" y="118334"/>
                    </a:cubicBezTo>
                    <a:cubicBezTo>
                      <a:pt x="295767" y="155064"/>
                      <a:pt x="333487" y="225910"/>
                      <a:pt x="333487" y="225910"/>
                    </a:cubicBezTo>
                    <a:cubicBezTo>
                      <a:pt x="347830" y="222324"/>
                      <a:pt x="366063" y="225606"/>
                      <a:pt x="376517" y="215152"/>
                    </a:cubicBezTo>
                    <a:cubicBezTo>
                      <a:pt x="386971" y="204698"/>
                      <a:pt x="380663" y="185346"/>
                      <a:pt x="387275" y="172122"/>
                    </a:cubicBezTo>
                    <a:cubicBezTo>
                      <a:pt x="395293" y="156085"/>
                      <a:pt x="407880" y="142704"/>
                      <a:pt x="419548" y="129091"/>
                    </a:cubicBezTo>
                    <a:cubicBezTo>
                      <a:pt x="429449" y="117540"/>
                      <a:pt x="442978" y="109198"/>
                      <a:pt x="451821" y="96818"/>
                    </a:cubicBezTo>
                    <a:cubicBezTo>
                      <a:pt x="479018" y="58742"/>
                      <a:pt x="461272" y="56257"/>
                      <a:pt x="494851" y="32272"/>
                    </a:cubicBezTo>
                    <a:cubicBezTo>
                      <a:pt x="511866" y="20119"/>
                      <a:pt x="530710" y="10757"/>
                      <a:pt x="548640" y="0"/>
                    </a:cubicBezTo>
                    <a:cubicBezTo>
                      <a:pt x="566569" y="14343"/>
                      <a:pt x="586192" y="26794"/>
                      <a:pt x="602428" y="43030"/>
                    </a:cubicBezTo>
                    <a:cubicBezTo>
                      <a:pt x="629930" y="70532"/>
                      <a:pt x="626198" y="94423"/>
                      <a:pt x="645458" y="129091"/>
                    </a:cubicBezTo>
                    <a:cubicBezTo>
                      <a:pt x="654165" y="144764"/>
                      <a:pt x="666973" y="157778"/>
                      <a:pt x="677731" y="172122"/>
                    </a:cubicBezTo>
                    <a:cubicBezTo>
                      <a:pt x="688489" y="168536"/>
                      <a:pt x="700280" y="167198"/>
                      <a:pt x="710004" y="161364"/>
                    </a:cubicBezTo>
                    <a:cubicBezTo>
                      <a:pt x="751199" y="136647"/>
                      <a:pt x="713799" y="136054"/>
                      <a:pt x="753035" y="96818"/>
                    </a:cubicBezTo>
                    <a:cubicBezTo>
                      <a:pt x="761053" y="88800"/>
                      <a:pt x="774550" y="89647"/>
                      <a:pt x="785308" y="86061"/>
                    </a:cubicBezTo>
                    <a:cubicBezTo>
                      <a:pt x="799651" y="75303"/>
                      <a:pt x="815660" y="66466"/>
                      <a:pt x="828338" y="53788"/>
                    </a:cubicBezTo>
                    <a:cubicBezTo>
                      <a:pt x="841016" y="41110"/>
                      <a:pt x="843602" y="16427"/>
                      <a:pt x="860611" y="10757"/>
                    </a:cubicBezTo>
                    <a:cubicBezTo>
                      <a:pt x="881304" y="3859"/>
                      <a:pt x="903642" y="17929"/>
                      <a:pt x="925157" y="21515"/>
                    </a:cubicBezTo>
                    <a:cubicBezTo>
                      <a:pt x="939501" y="32273"/>
                      <a:pt x="953598" y="43367"/>
                      <a:pt x="968188" y="53788"/>
                    </a:cubicBezTo>
                    <a:cubicBezTo>
                      <a:pt x="978709" y="61303"/>
                      <a:pt x="992384" y="65207"/>
                      <a:pt x="1000461" y="75303"/>
                    </a:cubicBezTo>
                    <a:cubicBezTo>
                      <a:pt x="1021594" y="101719"/>
                      <a:pt x="1033952" y="134301"/>
                      <a:pt x="1054249" y="161364"/>
                    </a:cubicBezTo>
                    <a:lnTo>
                      <a:pt x="1086522" y="204395"/>
                    </a:lnTo>
                    <a:cubicBezTo>
                      <a:pt x="1103525" y="195894"/>
                      <a:pt x="1150183" y="168676"/>
                      <a:pt x="1172583" y="172122"/>
                    </a:cubicBezTo>
                    <a:cubicBezTo>
                      <a:pt x="1206206" y="177295"/>
                      <a:pt x="1237129" y="193637"/>
                      <a:pt x="1269402" y="204395"/>
                    </a:cubicBezTo>
                    <a:cubicBezTo>
                      <a:pt x="1310995" y="256386"/>
                      <a:pt x="1313738" y="244499"/>
                      <a:pt x="1323190" y="301214"/>
                    </a:cubicBezTo>
                    <a:cubicBezTo>
                      <a:pt x="1327943" y="329731"/>
                      <a:pt x="1328776" y="358831"/>
                      <a:pt x="1333948" y="387275"/>
                    </a:cubicBezTo>
                    <a:cubicBezTo>
                      <a:pt x="1335977" y="398432"/>
                      <a:pt x="1344706" y="419548"/>
                      <a:pt x="1344706" y="419548"/>
                    </a:cubicBezTo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等线"/>
                  <a:cs typeface="Helvetica" panose="020B0604020202020204" pitchFamily="34" charset="0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8A24DD1-B37E-93A5-2C15-8E88A96861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50000"/>
              </a:blip>
              <a:srcRect l="23268" t="33646" r="23465" b="30309"/>
              <a:stretch/>
            </p:blipFill>
            <p:spPr>
              <a:xfrm>
                <a:off x="8567905" y="652231"/>
                <a:ext cx="146379" cy="135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E20BF9A-17D6-4685-68D0-8B086C8EAC31}"/>
                </a:ext>
              </a:extLst>
            </p:cNvPr>
            <p:cNvSpPr/>
            <p:nvPr/>
          </p:nvSpPr>
          <p:spPr>
            <a:xfrm>
              <a:off x="8054101" y="4972203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7937626-51FC-A2CC-83AD-E1DBD6338F14}"/>
                </a:ext>
              </a:extLst>
            </p:cNvPr>
            <p:cNvSpPr/>
            <p:nvPr/>
          </p:nvSpPr>
          <p:spPr>
            <a:xfrm>
              <a:off x="7826028" y="4791590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F0C75E-A374-FA34-A349-28416B4D9C2A}"/>
                </a:ext>
              </a:extLst>
            </p:cNvPr>
            <p:cNvSpPr/>
            <p:nvPr/>
          </p:nvSpPr>
          <p:spPr>
            <a:xfrm>
              <a:off x="7373938" y="4801738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44CEA-6517-81DB-802B-5EE2D3334F63}"/>
                </a:ext>
              </a:extLst>
            </p:cNvPr>
            <p:cNvSpPr/>
            <p:nvPr/>
          </p:nvSpPr>
          <p:spPr>
            <a:xfrm>
              <a:off x="7807857" y="5068529"/>
              <a:ext cx="169906" cy="15866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170AE72-E9DA-A800-4315-DFD6D7B72AFE}"/>
              </a:ext>
            </a:extLst>
          </p:cNvPr>
          <p:cNvCxnSpPr>
            <a:cxnSpLocks/>
          </p:cNvCxnSpPr>
          <p:nvPr/>
        </p:nvCxnSpPr>
        <p:spPr>
          <a:xfrm>
            <a:off x="7379076" y="2505342"/>
            <a:ext cx="433858" cy="4176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FEEDA1-31C2-E0EA-F161-54BEEC577355}"/>
              </a:ext>
            </a:extLst>
          </p:cNvPr>
          <p:cNvSpPr txBox="1"/>
          <p:nvPr/>
        </p:nvSpPr>
        <p:spPr>
          <a:xfrm>
            <a:off x="4359816" y="2309297"/>
            <a:ext cx="95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rPr>
              <a:t>Filtered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A81C700-626E-1244-BE28-76F5025E6E5E}"/>
              </a:ext>
            </a:extLst>
          </p:cNvPr>
          <p:cNvCxnSpPr>
            <a:cxnSpLocks/>
          </p:cNvCxnSpPr>
          <p:nvPr/>
        </p:nvCxnSpPr>
        <p:spPr>
          <a:xfrm>
            <a:off x="4533331" y="1449397"/>
            <a:ext cx="1905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35D097A-1274-300A-280B-3C7404F98127}"/>
              </a:ext>
            </a:extLst>
          </p:cNvPr>
          <p:cNvSpPr txBox="1"/>
          <p:nvPr/>
        </p:nvSpPr>
        <p:spPr>
          <a:xfrm>
            <a:off x="3129317" y="1242317"/>
            <a:ext cx="141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rPr>
              <a:t>Raw Plant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E20B18-07DD-6FCF-7973-D251E127883F}"/>
              </a:ext>
            </a:extLst>
          </p:cNvPr>
          <p:cNvSpPr txBox="1"/>
          <p:nvPr/>
        </p:nvSpPr>
        <p:spPr>
          <a:xfrm>
            <a:off x="6338779" y="1247681"/>
            <a:ext cx="170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rPr>
              <a:t>Nanoparticles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6DA714-82E7-2E6F-127D-93B383FD3EC4}"/>
              </a:ext>
            </a:extLst>
          </p:cNvPr>
          <p:cNvSpPr txBox="1"/>
          <p:nvPr/>
        </p:nvSpPr>
        <p:spPr>
          <a:xfrm>
            <a:off x="4659568" y="1057651"/>
            <a:ext cx="173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rPr>
              <a:t>Raw-to-Nano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DFBF8A-8862-A51A-B6D7-B1B5AB0D7010}"/>
              </a:ext>
            </a:extLst>
          </p:cNvPr>
          <p:cNvCxnSpPr>
            <a:cxnSpLocks/>
          </p:cNvCxnSpPr>
          <p:nvPr/>
        </p:nvCxnSpPr>
        <p:spPr>
          <a:xfrm>
            <a:off x="7746465" y="2267545"/>
            <a:ext cx="60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09803C-EAF6-FAE1-FB25-B0492878047E}"/>
              </a:ext>
            </a:extLst>
          </p:cNvPr>
          <p:cNvSpPr txBox="1"/>
          <p:nvPr/>
        </p:nvSpPr>
        <p:spPr>
          <a:xfrm>
            <a:off x="7622474" y="1834401"/>
            <a:ext cx="128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等线"/>
                <a:cs typeface="Helvetica" panose="020B0604020202020204" pitchFamily="34" charset="0"/>
              </a:rPr>
              <a:t>+Milk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F31EE8-C3E5-3F55-020B-B9C56E65AD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477" t="25022" r="33868" b="28756"/>
          <a:stretch/>
        </p:blipFill>
        <p:spPr>
          <a:xfrm>
            <a:off x="8496233" y="1767209"/>
            <a:ext cx="433857" cy="9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39D07F-76D6-A8AA-3351-0610568C9770}"/>
              </a:ext>
            </a:extLst>
          </p:cNvPr>
          <p:cNvSpPr txBox="1"/>
          <p:nvPr/>
        </p:nvSpPr>
        <p:spPr>
          <a:xfrm>
            <a:off x="2144132" y="1670781"/>
            <a:ext cx="95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+NaOH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896CCF-E483-2423-972C-C4168171497E}"/>
              </a:ext>
            </a:extLst>
          </p:cNvPr>
          <p:cNvCxnSpPr>
            <a:cxnSpLocks/>
          </p:cNvCxnSpPr>
          <p:nvPr/>
        </p:nvCxnSpPr>
        <p:spPr>
          <a:xfrm>
            <a:off x="2468990" y="2085464"/>
            <a:ext cx="543775" cy="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775622F-4083-1FC0-E0C3-B7CE5E0ED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26" t="16855" r="8868" b="21006"/>
          <a:stretch/>
        </p:blipFill>
        <p:spPr>
          <a:xfrm>
            <a:off x="4304040" y="1488004"/>
            <a:ext cx="412161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916A3-CAD8-E577-C1BA-23EAD9533A78}"/>
              </a:ext>
            </a:extLst>
          </p:cNvPr>
          <p:cNvSpPr txBox="1"/>
          <p:nvPr/>
        </p:nvSpPr>
        <p:spPr>
          <a:xfrm>
            <a:off x="3497793" y="1669124"/>
            <a:ext cx="80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+HCl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5B019F-3C2D-F71F-29CB-B68606BA5256}"/>
              </a:ext>
            </a:extLst>
          </p:cNvPr>
          <p:cNvCxnSpPr>
            <a:cxnSpLocks/>
          </p:cNvCxnSpPr>
          <p:nvPr/>
        </p:nvCxnSpPr>
        <p:spPr>
          <a:xfrm>
            <a:off x="3658656" y="2085464"/>
            <a:ext cx="519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26100A-3BC8-B1A1-9144-E785F45E3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63" t="30692" r="35166" b="18760"/>
          <a:stretch/>
        </p:blipFill>
        <p:spPr>
          <a:xfrm>
            <a:off x="3204225" y="1488004"/>
            <a:ext cx="38612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639017-09CF-8918-23B2-8C93DB95DC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187" y="2590421"/>
            <a:ext cx="1165176" cy="744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EE380-4F09-D7F6-85BA-8442AEA4A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427" y="1488004"/>
            <a:ext cx="438950" cy="1194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800EDA-6C71-F29F-1177-4A544EE1F1B2}"/>
              </a:ext>
            </a:extLst>
          </p:cNvPr>
          <p:cNvCxnSpPr>
            <a:cxnSpLocks/>
          </p:cNvCxnSpPr>
          <p:nvPr/>
        </p:nvCxnSpPr>
        <p:spPr>
          <a:xfrm>
            <a:off x="4843504" y="2085464"/>
            <a:ext cx="1370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4AC686-CE07-E45C-5C9E-2F6944CF2898}"/>
              </a:ext>
            </a:extLst>
          </p:cNvPr>
          <p:cNvSpPr txBox="1"/>
          <p:nvPr/>
        </p:nvSpPr>
        <p:spPr>
          <a:xfrm>
            <a:off x="4642868" y="2129581"/>
            <a:ext cx="180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+Emulsions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A83243-D5CB-4738-12E2-65C486CAC326}"/>
              </a:ext>
            </a:extLst>
          </p:cNvPr>
          <p:cNvCxnSpPr>
            <a:cxnSpLocks/>
          </p:cNvCxnSpPr>
          <p:nvPr/>
        </p:nvCxnSpPr>
        <p:spPr>
          <a:xfrm>
            <a:off x="2468250" y="3909010"/>
            <a:ext cx="3895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EE290AA-D5D5-CF84-94EA-8F8F4FD62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30"/>
          <a:stretch/>
        </p:blipFill>
        <p:spPr>
          <a:xfrm>
            <a:off x="6489893" y="3290265"/>
            <a:ext cx="394484" cy="1194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52BF1F-5349-47E9-A795-AFD112B19840}"/>
              </a:ext>
            </a:extLst>
          </p:cNvPr>
          <p:cNvSpPr txBox="1"/>
          <p:nvPr/>
        </p:nvSpPr>
        <p:spPr>
          <a:xfrm>
            <a:off x="3443259" y="4010283"/>
            <a:ext cx="180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+Emulsions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9C9D61-2FA7-CC2B-57E5-4F5D1736106B}"/>
              </a:ext>
            </a:extLst>
          </p:cNvPr>
          <p:cNvCxnSpPr/>
          <p:nvPr/>
        </p:nvCxnSpPr>
        <p:spPr>
          <a:xfrm>
            <a:off x="2468250" y="2085464"/>
            <a:ext cx="0" cy="91195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7EB5E-178E-A907-0224-1A790CA84EA5}"/>
              </a:ext>
            </a:extLst>
          </p:cNvPr>
          <p:cNvCxnSpPr>
            <a:cxnSpLocks/>
          </p:cNvCxnSpPr>
          <p:nvPr/>
        </p:nvCxnSpPr>
        <p:spPr>
          <a:xfrm>
            <a:off x="2069363" y="2981484"/>
            <a:ext cx="390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E380F7-D1AA-4A7E-0A63-64CF3662B0D2}"/>
              </a:ext>
            </a:extLst>
          </p:cNvPr>
          <p:cNvSpPr txBox="1"/>
          <p:nvPr/>
        </p:nvSpPr>
        <p:spPr>
          <a:xfrm>
            <a:off x="6317504" y="2796818"/>
            <a:ext cx="73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CF8B8-AEA7-0A46-62EC-739E69A49B9F}"/>
              </a:ext>
            </a:extLst>
          </p:cNvPr>
          <p:cNvSpPr txBox="1"/>
          <p:nvPr/>
        </p:nvSpPr>
        <p:spPr>
          <a:xfrm>
            <a:off x="770334" y="3351629"/>
            <a:ext cx="142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Curcumin crystals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AC4AC8-0FA6-9B63-9B6C-B06E836DC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8093" y="872207"/>
            <a:ext cx="1132783" cy="11327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296F3-53CC-9187-A5EF-E15B3458C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7872" y="2664770"/>
            <a:ext cx="1177907" cy="117790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AEB87-D4FB-A9CB-ED98-719E57C4104B}"/>
              </a:ext>
            </a:extLst>
          </p:cNvPr>
          <p:cNvCxnSpPr/>
          <p:nvPr/>
        </p:nvCxnSpPr>
        <p:spPr>
          <a:xfrm>
            <a:off x="2468990" y="2997420"/>
            <a:ext cx="0" cy="91195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31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0563C1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0563C1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0563C1"/>
    </a:folHlink>
  </a:clrScheme>
  <a:fontScheme name="Sheets">
    <a:majorFont>
      <a:latin typeface="Calibri"/>
      <a:ea typeface="Calibri"/>
      <a:cs typeface="Calibri"/>
    </a:majorFont>
    <a:minorFont>
      <a:latin typeface="Calibri"/>
      <a:ea typeface="Calibri"/>
      <a:cs typeface="Calibri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456</Words>
  <Application>Microsoft Office PowerPoint</Application>
  <PresentationFormat>Widescreen</PresentationFormat>
  <Paragraphs>128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Times New Roman</vt:lpstr>
      <vt:lpstr>Office Theme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Xiping Gong</dc:creator>
  <cp:lastModifiedBy>Xiping Gong</cp:lastModifiedBy>
  <cp:revision>1</cp:revision>
  <dcterms:created xsi:type="dcterms:W3CDTF">2024-12-20T01:43:38Z</dcterms:created>
  <dcterms:modified xsi:type="dcterms:W3CDTF">2024-12-21T03:37:48Z</dcterms:modified>
</cp:coreProperties>
</file>